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d8cecbfe2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eb27becd04b25"/>
  </p:sldMasterIdLst>
  <p:sldIdLst>
    <p:sldId xmlns:r="http://schemas.openxmlformats.org/officeDocument/2006/relationships" id="256" r:id="R6b0b0c0a238240d7"/>
    <p:sldId xmlns:r="http://schemas.openxmlformats.org/officeDocument/2006/relationships" id="257" r:id="Rbc2f49df154c4fbc"/>
    <p:sldId xmlns:r="http://schemas.openxmlformats.org/officeDocument/2006/relationships" id="258" r:id="R77c52c2220f04273"/>
    <p:sldId xmlns:r="http://schemas.openxmlformats.org/officeDocument/2006/relationships" id="259" r:id="R632f4ad6be65461d"/>
    <p:sldId xmlns:r="http://schemas.openxmlformats.org/officeDocument/2006/relationships" id="260" r:id="Rbbd9a3b2fd6a45c6"/>
    <p:sldId xmlns:r="http://schemas.openxmlformats.org/officeDocument/2006/relationships" id="261" r:id="Rd0d8511e086242cc"/>
    <p:sldId xmlns:r="http://schemas.openxmlformats.org/officeDocument/2006/relationships" id="262" r:id="Re84a76c69f1c4d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eb27becd04b25" /><Relationship Type="http://schemas.openxmlformats.org/officeDocument/2006/relationships/slide" Target="/ppt/slides/slide1.xml" Id="R6b0b0c0a238240d7" /><Relationship Type="http://schemas.openxmlformats.org/officeDocument/2006/relationships/slide" Target="/ppt/slides/slide2.xml" Id="Rbc2f49df154c4fbc" /><Relationship Type="http://schemas.openxmlformats.org/officeDocument/2006/relationships/slide" Target="/ppt/slides/slide3.xml" Id="R77c52c2220f04273" /><Relationship Type="http://schemas.openxmlformats.org/officeDocument/2006/relationships/slide" Target="/ppt/slides/slide4.xml" Id="R632f4ad6be65461d" /><Relationship Type="http://schemas.openxmlformats.org/officeDocument/2006/relationships/slide" Target="/ppt/slides/slide5.xml" Id="Rbbd9a3b2fd6a45c6" /><Relationship Type="http://schemas.openxmlformats.org/officeDocument/2006/relationships/slide" Target="/ppt/slides/slide6.xml" Id="Rd0d8511e086242cc" /><Relationship Type="http://schemas.openxmlformats.org/officeDocument/2006/relationships/slide" Target="/ppt/slides/slide7.xml" Id="Re84a76c69f1c4d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ecd6ab9d8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1f3ee413f43dc" /><Relationship Type="http://schemas.openxmlformats.org/officeDocument/2006/relationships/theme" Target="/ppt/slideMasters/theme/theme1.xml" Id="R3efc2db63112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1f3ee413f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c35d45e61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05fc3212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03cb40e66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6b9e471e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0e89a3a8147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958a4525e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bbb4c194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