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61b69baf9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369385a3149b5"/>
  </p:sldMasterIdLst>
  <p:sldIdLst>
    <p:sldId xmlns:r="http://schemas.openxmlformats.org/officeDocument/2006/relationships" id="256" r:id="R9e071edfab45468d"/>
    <p:sldId xmlns:r="http://schemas.openxmlformats.org/officeDocument/2006/relationships" id="257" r:id="R7ea31345b05746c4"/>
    <p:sldId xmlns:r="http://schemas.openxmlformats.org/officeDocument/2006/relationships" id="258" r:id="R17393ed87b1148b0"/>
    <p:sldId xmlns:r="http://schemas.openxmlformats.org/officeDocument/2006/relationships" id="259" r:id="R4036fb132c7d4830"/>
    <p:sldId xmlns:r="http://schemas.openxmlformats.org/officeDocument/2006/relationships" id="260" r:id="R03451013e0164dc7"/>
    <p:sldId xmlns:r="http://schemas.openxmlformats.org/officeDocument/2006/relationships" id="261" r:id="R6917f595123e46d0"/>
    <p:sldId xmlns:r="http://schemas.openxmlformats.org/officeDocument/2006/relationships" id="262" r:id="Rfd8f411fa34e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369385a3149b5" /><Relationship Type="http://schemas.openxmlformats.org/officeDocument/2006/relationships/slide" Target="/ppt/slides/slide1.xml" Id="R9e071edfab45468d" /><Relationship Type="http://schemas.openxmlformats.org/officeDocument/2006/relationships/slide" Target="/ppt/slides/slide2.xml" Id="R7ea31345b05746c4" /><Relationship Type="http://schemas.openxmlformats.org/officeDocument/2006/relationships/slide" Target="/ppt/slides/slide3.xml" Id="R17393ed87b1148b0" /><Relationship Type="http://schemas.openxmlformats.org/officeDocument/2006/relationships/slide" Target="/ppt/slides/slide4.xml" Id="R4036fb132c7d4830" /><Relationship Type="http://schemas.openxmlformats.org/officeDocument/2006/relationships/slide" Target="/ppt/slides/slide5.xml" Id="R03451013e0164dc7" /><Relationship Type="http://schemas.openxmlformats.org/officeDocument/2006/relationships/slide" Target="/ppt/slides/slide6.xml" Id="R6917f595123e46d0" /><Relationship Type="http://schemas.openxmlformats.org/officeDocument/2006/relationships/slide" Target="/ppt/slides/slide7.xml" Id="Rfd8f411fa34e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9661e1e0a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b538c6e2489d" /><Relationship Type="http://schemas.openxmlformats.org/officeDocument/2006/relationships/theme" Target="/ppt/slideMasters/theme/theme1.xml" Id="Rde056efaa2bb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0b538c6e2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333235e1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a3e66bb2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f61541a41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9ff38e15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1d4fa4bd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09c349bd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26ba1f53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GUSTERUD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GUSTERUD BYGG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48 374 991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−5 093 594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−5 468 870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post@gusterudbygg.no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www.gusterudbygg.no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996 487 857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GUSTERUD BYGG AS</a:t>
            </a:r>
          </a:p>
        </p:txBody>
      </p:sp>
    </p:spTree>
  </p:cSld>
  <p:clrMapOvr>
    <a:masterClrMapping xmlns:a="http://schemas.openxmlformats.org/drawingml/2006/main"/>
  </p:clrMapOvr>
</p:sld>
</file>