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c2832b110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f501acad947a4"/>
  </p:sldMasterIdLst>
  <p:sldIdLst>
    <p:sldId xmlns:r="http://schemas.openxmlformats.org/officeDocument/2006/relationships" id="256" r:id="Rb3a0c153455b46c7"/>
    <p:sldId xmlns:r="http://schemas.openxmlformats.org/officeDocument/2006/relationships" id="257" r:id="R1ab8ce73b96b4bee"/>
    <p:sldId xmlns:r="http://schemas.openxmlformats.org/officeDocument/2006/relationships" id="258" r:id="Rde579d60d7e94c34"/>
    <p:sldId xmlns:r="http://schemas.openxmlformats.org/officeDocument/2006/relationships" id="259" r:id="Rd66b2bdae58b4ec1"/>
    <p:sldId xmlns:r="http://schemas.openxmlformats.org/officeDocument/2006/relationships" id="260" r:id="R0e469c663c5942a3"/>
    <p:sldId xmlns:r="http://schemas.openxmlformats.org/officeDocument/2006/relationships" id="261" r:id="R4a0566e306b24b2e"/>
    <p:sldId xmlns:r="http://schemas.openxmlformats.org/officeDocument/2006/relationships" id="262" r:id="R3cebee2df34c4c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f501acad947a4" /><Relationship Type="http://schemas.openxmlformats.org/officeDocument/2006/relationships/slide" Target="/ppt/slides/slide1.xml" Id="Rb3a0c153455b46c7" /><Relationship Type="http://schemas.openxmlformats.org/officeDocument/2006/relationships/slide" Target="/ppt/slides/slide2.xml" Id="R1ab8ce73b96b4bee" /><Relationship Type="http://schemas.openxmlformats.org/officeDocument/2006/relationships/slide" Target="/ppt/slides/slide3.xml" Id="Rde579d60d7e94c34" /><Relationship Type="http://schemas.openxmlformats.org/officeDocument/2006/relationships/slide" Target="/ppt/slides/slide4.xml" Id="Rd66b2bdae58b4ec1" /><Relationship Type="http://schemas.openxmlformats.org/officeDocument/2006/relationships/slide" Target="/ppt/slides/slide5.xml" Id="R0e469c663c5942a3" /><Relationship Type="http://schemas.openxmlformats.org/officeDocument/2006/relationships/slide" Target="/ppt/slides/slide6.xml" Id="R4a0566e306b24b2e" /><Relationship Type="http://schemas.openxmlformats.org/officeDocument/2006/relationships/slide" Target="/ppt/slides/slide7.xml" Id="R3cebee2df34c4c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d778a7aad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29d69c3a4f77" /><Relationship Type="http://schemas.openxmlformats.org/officeDocument/2006/relationships/theme" Target="/ppt/slideMasters/theme/theme1.xml" Id="R621a27eee61a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029d69c3a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46cd8559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3818a0af4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81f343cc7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bf6066387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56d37440e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080f4cd2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05960ede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JOND INVEST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6 101 561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14 536 341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LONGVANES JOHAN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LONGVANES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Skjelt-Iver 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996 500 276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 INVEST AS</a:t>
            </a:r>
          </a:p>
        </p:txBody>
      </p:sp>
    </p:spTree>
  </p:cSld>
  <p:clrMapOvr>
    <a:masterClrMapping xmlns:a="http://schemas.openxmlformats.org/drawingml/2006/main"/>
  </p:clrMapOvr>
</p:sld>
</file>