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c982f050a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56e5414474811"/>
  </p:sldMasterIdLst>
  <p:sldIdLst>
    <p:sldId xmlns:r="http://schemas.openxmlformats.org/officeDocument/2006/relationships" id="256" r:id="Re4574f436bc5403f"/>
    <p:sldId xmlns:r="http://schemas.openxmlformats.org/officeDocument/2006/relationships" id="257" r:id="R7feb6dcf14264088"/>
    <p:sldId xmlns:r="http://schemas.openxmlformats.org/officeDocument/2006/relationships" id="258" r:id="R8e8c4874b08e414a"/>
    <p:sldId xmlns:r="http://schemas.openxmlformats.org/officeDocument/2006/relationships" id="259" r:id="R5c083732b1794edc"/>
    <p:sldId xmlns:r="http://schemas.openxmlformats.org/officeDocument/2006/relationships" id="260" r:id="Rd1809069d762492b"/>
    <p:sldId xmlns:r="http://schemas.openxmlformats.org/officeDocument/2006/relationships" id="261" r:id="R533789848b754dc9"/>
    <p:sldId xmlns:r="http://schemas.openxmlformats.org/officeDocument/2006/relationships" id="262" r:id="R56349831f2ba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56e5414474811" /><Relationship Type="http://schemas.openxmlformats.org/officeDocument/2006/relationships/slide" Target="/ppt/slides/slide1.xml" Id="Re4574f436bc5403f" /><Relationship Type="http://schemas.openxmlformats.org/officeDocument/2006/relationships/slide" Target="/ppt/slides/slide2.xml" Id="R7feb6dcf14264088" /><Relationship Type="http://schemas.openxmlformats.org/officeDocument/2006/relationships/slide" Target="/ppt/slides/slide3.xml" Id="R8e8c4874b08e414a" /><Relationship Type="http://schemas.openxmlformats.org/officeDocument/2006/relationships/slide" Target="/ppt/slides/slide4.xml" Id="R5c083732b1794edc" /><Relationship Type="http://schemas.openxmlformats.org/officeDocument/2006/relationships/slide" Target="/ppt/slides/slide5.xml" Id="Rd1809069d762492b" /><Relationship Type="http://schemas.openxmlformats.org/officeDocument/2006/relationships/slide" Target="/ppt/slides/slide6.xml" Id="R533789848b754dc9" /><Relationship Type="http://schemas.openxmlformats.org/officeDocument/2006/relationships/slide" Target="/ppt/slides/slide7.xml" Id="R56349831f2ba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7d7c05cda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366540aa4ae2" /><Relationship Type="http://schemas.openxmlformats.org/officeDocument/2006/relationships/theme" Target="/ppt/slideMasters/theme/theme1.xml" Id="R6cad31f5bdf8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8366540aa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96189ba3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d3d338fa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ae975562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ee6b8f2f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cd3a13e5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49b707953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4694ed809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EPIRUS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EPIRUS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EPIRUS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EPIRUS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EPIRUS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EPIRUS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2 084 544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EPIRUS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INGE ANDERS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MUANGPUI NANTIYA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EPIRUS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Margarethas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inge@mellem.no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996 501 167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EPIRUS AS</a:t>
            </a:r>
          </a:p>
        </p:txBody>
      </p:sp>
    </p:spTree>
  </p:cSld>
  <p:clrMapOvr>
    <a:masterClrMapping xmlns:a="http://schemas.openxmlformats.org/drawingml/2006/main"/>
  </p:clrMapOvr>
</p:sld>
</file>