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e522aa64d4941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2c95dbcfaf4ede"/>
  </p:sldMasterIdLst>
  <p:sldIdLst>
    <p:sldId xmlns:r="http://schemas.openxmlformats.org/officeDocument/2006/relationships" id="256" r:id="R7a888d49822c433a"/>
    <p:sldId xmlns:r="http://schemas.openxmlformats.org/officeDocument/2006/relationships" id="257" r:id="R7c69524afd4f4b9c"/>
    <p:sldId xmlns:r="http://schemas.openxmlformats.org/officeDocument/2006/relationships" id="258" r:id="R01d12499f1b74e8c"/>
    <p:sldId xmlns:r="http://schemas.openxmlformats.org/officeDocument/2006/relationships" id="259" r:id="R972ddfa362404e0f"/>
    <p:sldId xmlns:r="http://schemas.openxmlformats.org/officeDocument/2006/relationships" id="260" r:id="R9d20cbe28a854f67"/>
    <p:sldId xmlns:r="http://schemas.openxmlformats.org/officeDocument/2006/relationships" id="261" r:id="R58b1e18238f84e7b"/>
    <p:sldId xmlns:r="http://schemas.openxmlformats.org/officeDocument/2006/relationships" id="262" r:id="R8c10b1b6d7ae49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2c95dbcfaf4ede" /><Relationship Type="http://schemas.openxmlformats.org/officeDocument/2006/relationships/slide" Target="/ppt/slides/slide1.xml" Id="R7a888d49822c433a" /><Relationship Type="http://schemas.openxmlformats.org/officeDocument/2006/relationships/slide" Target="/ppt/slides/slide2.xml" Id="R7c69524afd4f4b9c" /><Relationship Type="http://schemas.openxmlformats.org/officeDocument/2006/relationships/slide" Target="/ppt/slides/slide3.xml" Id="R01d12499f1b74e8c" /><Relationship Type="http://schemas.openxmlformats.org/officeDocument/2006/relationships/slide" Target="/ppt/slides/slide4.xml" Id="R972ddfa362404e0f" /><Relationship Type="http://schemas.openxmlformats.org/officeDocument/2006/relationships/slide" Target="/ppt/slides/slide5.xml" Id="R9d20cbe28a854f67" /><Relationship Type="http://schemas.openxmlformats.org/officeDocument/2006/relationships/slide" Target="/ppt/slides/slide6.xml" Id="R58b1e18238f84e7b" /><Relationship Type="http://schemas.openxmlformats.org/officeDocument/2006/relationships/slide" Target="/ppt/slides/slide7.xml" Id="R8c10b1b6d7ae49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75d3256fbd46b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266a595f7e4320" /><Relationship Type="http://schemas.openxmlformats.org/officeDocument/2006/relationships/theme" Target="/ppt/slideMasters/theme/theme1.xml" Id="R30b15695b69049d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1266a595f7e43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dc9ae51f0940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8ff74e54d480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b631090dd48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76439b98e44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6e7901b6a84b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24e0c821014f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56ce57273142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BYGGUP AS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21 303 821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336 973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1 246 247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4 096 717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JARNSKJOLD AS  –  98,3 %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KVINGE HÅVARD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Søndre Bogstad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post@byggup.no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Byggup.no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996 514 927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BYGGUP AS</a:t>
            </a:r>
          </a:p>
        </p:txBody>
      </p:sp>
    </p:spTree>
  </p:cSld>
  <p:clrMapOvr>
    <a:masterClrMapping xmlns:a="http://schemas.openxmlformats.org/drawingml/2006/main"/>
  </p:clrMapOvr>
</p:sld>
</file>