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2b6aa11be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1685dcdb94297"/>
  </p:sldMasterIdLst>
  <p:sldIdLst>
    <p:sldId xmlns:r="http://schemas.openxmlformats.org/officeDocument/2006/relationships" id="256" r:id="R4dcf133919e34d20"/>
    <p:sldId xmlns:r="http://schemas.openxmlformats.org/officeDocument/2006/relationships" id="257" r:id="R3a5ce398bad94d52"/>
    <p:sldId xmlns:r="http://schemas.openxmlformats.org/officeDocument/2006/relationships" id="258" r:id="R804464043b41457b"/>
    <p:sldId xmlns:r="http://schemas.openxmlformats.org/officeDocument/2006/relationships" id="259" r:id="Rf4bf10d13f0c48aa"/>
    <p:sldId xmlns:r="http://schemas.openxmlformats.org/officeDocument/2006/relationships" id="260" r:id="Rce559d4ab6474e69"/>
    <p:sldId xmlns:r="http://schemas.openxmlformats.org/officeDocument/2006/relationships" id="261" r:id="R745548b7a89145ba"/>
    <p:sldId xmlns:r="http://schemas.openxmlformats.org/officeDocument/2006/relationships" id="262" r:id="R47b47c1a2da4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1685dcdb94297" /><Relationship Type="http://schemas.openxmlformats.org/officeDocument/2006/relationships/slide" Target="/ppt/slides/slide1.xml" Id="R4dcf133919e34d20" /><Relationship Type="http://schemas.openxmlformats.org/officeDocument/2006/relationships/slide" Target="/ppt/slides/slide2.xml" Id="R3a5ce398bad94d52" /><Relationship Type="http://schemas.openxmlformats.org/officeDocument/2006/relationships/slide" Target="/ppt/slides/slide3.xml" Id="R804464043b41457b" /><Relationship Type="http://schemas.openxmlformats.org/officeDocument/2006/relationships/slide" Target="/ppt/slides/slide4.xml" Id="Rf4bf10d13f0c48aa" /><Relationship Type="http://schemas.openxmlformats.org/officeDocument/2006/relationships/slide" Target="/ppt/slides/slide5.xml" Id="Rce559d4ab6474e69" /><Relationship Type="http://schemas.openxmlformats.org/officeDocument/2006/relationships/slide" Target="/ppt/slides/slide6.xml" Id="R745548b7a89145ba" /><Relationship Type="http://schemas.openxmlformats.org/officeDocument/2006/relationships/slide" Target="/ppt/slides/slide7.xml" Id="R47b47c1a2da4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4be81d061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0583f48a4ae7" /><Relationship Type="http://schemas.openxmlformats.org/officeDocument/2006/relationships/theme" Target="/ppt/slideMasters/theme/theme1.xml" Id="Rdc7d8b89c862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20583f48a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047cd0158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1988c586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b4e1e918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2004c3f4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8e09a673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b61c9aeb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4b84aa3d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RANUM ØYVIND HÅGENSTAD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