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518f27d320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e9beff9d341a3"/>
  </p:sldMasterIdLst>
  <p:sldIdLst>
    <p:sldId xmlns:r="http://schemas.openxmlformats.org/officeDocument/2006/relationships" id="256" r:id="Rc89756268cce410b"/>
    <p:sldId xmlns:r="http://schemas.openxmlformats.org/officeDocument/2006/relationships" id="257" r:id="R448bdc66da8348fc"/>
    <p:sldId xmlns:r="http://schemas.openxmlformats.org/officeDocument/2006/relationships" id="258" r:id="R5fa491173c304cbb"/>
    <p:sldId xmlns:r="http://schemas.openxmlformats.org/officeDocument/2006/relationships" id="259" r:id="R93fd44a21f634890"/>
    <p:sldId xmlns:r="http://schemas.openxmlformats.org/officeDocument/2006/relationships" id="260" r:id="R4019fbfbdd5743da"/>
    <p:sldId xmlns:r="http://schemas.openxmlformats.org/officeDocument/2006/relationships" id="261" r:id="R346309f92760493b"/>
    <p:sldId xmlns:r="http://schemas.openxmlformats.org/officeDocument/2006/relationships" id="262" r:id="R6e2de294426a43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e9beff9d341a3" /><Relationship Type="http://schemas.openxmlformats.org/officeDocument/2006/relationships/slide" Target="/ppt/slides/slide1.xml" Id="Rc89756268cce410b" /><Relationship Type="http://schemas.openxmlformats.org/officeDocument/2006/relationships/slide" Target="/ppt/slides/slide2.xml" Id="R448bdc66da8348fc" /><Relationship Type="http://schemas.openxmlformats.org/officeDocument/2006/relationships/slide" Target="/ppt/slides/slide3.xml" Id="R5fa491173c304cbb" /><Relationship Type="http://schemas.openxmlformats.org/officeDocument/2006/relationships/slide" Target="/ppt/slides/slide4.xml" Id="R93fd44a21f634890" /><Relationship Type="http://schemas.openxmlformats.org/officeDocument/2006/relationships/slide" Target="/ppt/slides/slide5.xml" Id="R4019fbfbdd5743da" /><Relationship Type="http://schemas.openxmlformats.org/officeDocument/2006/relationships/slide" Target="/ppt/slides/slide6.xml" Id="R346309f92760493b" /><Relationship Type="http://schemas.openxmlformats.org/officeDocument/2006/relationships/slide" Target="/ppt/slides/slide7.xml" Id="R6e2de294426a43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975c0b51f42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e43704a434970" /><Relationship Type="http://schemas.openxmlformats.org/officeDocument/2006/relationships/theme" Target="/ppt/slideMasters/theme/theme1.xml" Id="Re371613bbc12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6e43704a4349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23dead5ee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96959444a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10282ed27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982ed7480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e2b7e0b7a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811e23498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cd5e864af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NILSEN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13 912 618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Ljøstadsaga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996 542 297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