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14d1f4c7ac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d66e540bc4db9"/>
  </p:sldMasterIdLst>
  <p:sldIdLst>
    <p:sldId xmlns:r="http://schemas.openxmlformats.org/officeDocument/2006/relationships" id="256" r:id="R5a2257e4b9424854"/>
    <p:sldId xmlns:r="http://schemas.openxmlformats.org/officeDocument/2006/relationships" id="257" r:id="R9c51942ba2bf4559"/>
    <p:sldId xmlns:r="http://schemas.openxmlformats.org/officeDocument/2006/relationships" id="258" r:id="Rdf32d730af1e4b3a"/>
    <p:sldId xmlns:r="http://schemas.openxmlformats.org/officeDocument/2006/relationships" id="259" r:id="Rc35b0c25a25a4def"/>
    <p:sldId xmlns:r="http://schemas.openxmlformats.org/officeDocument/2006/relationships" id="260" r:id="R8b8662cae9b34c5a"/>
    <p:sldId xmlns:r="http://schemas.openxmlformats.org/officeDocument/2006/relationships" id="261" r:id="Rcf46633701eb4a14"/>
    <p:sldId xmlns:r="http://schemas.openxmlformats.org/officeDocument/2006/relationships" id="262" r:id="Rf1c29ee5f18a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d66e540bc4db9" /><Relationship Type="http://schemas.openxmlformats.org/officeDocument/2006/relationships/slide" Target="/ppt/slides/slide1.xml" Id="R5a2257e4b9424854" /><Relationship Type="http://schemas.openxmlformats.org/officeDocument/2006/relationships/slide" Target="/ppt/slides/slide2.xml" Id="R9c51942ba2bf4559" /><Relationship Type="http://schemas.openxmlformats.org/officeDocument/2006/relationships/slide" Target="/ppt/slides/slide3.xml" Id="Rdf32d730af1e4b3a" /><Relationship Type="http://schemas.openxmlformats.org/officeDocument/2006/relationships/slide" Target="/ppt/slides/slide4.xml" Id="Rc35b0c25a25a4def" /><Relationship Type="http://schemas.openxmlformats.org/officeDocument/2006/relationships/slide" Target="/ppt/slides/slide5.xml" Id="R8b8662cae9b34c5a" /><Relationship Type="http://schemas.openxmlformats.org/officeDocument/2006/relationships/slide" Target="/ppt/slides/slide6.xml" Id="Rcf46633701eb4a14" /><Relationship Type="http://schemas.openxmlformats.org/officeDocument/2006/relationships/slide" Target="/ppt/slides/slide7.xml" Id="Rf1c29ee5f18a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5c8fadc4e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8c6d613cc4f96" /><Relationship Type="http://schemas.openxmlformats.org/officeDocument/2006/relationships/theme" Target="/ppt/slideMasters/theme/theme1.xml" Id="Ra0722f440912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8c6d613cc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ee6dc587d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de93ee26e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5fca32cf7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bcf4a17914d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be9411de0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599e1cbb4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adcd34462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SIVILINGENIØR HAAKON AASBØ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HAAKON AASBØ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SIVILINGENIØR HAAKON AASBØ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HAAKON AASBØ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HAAKON AASBØ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HAAKON AASBØ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−528 283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2 027 729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HAAKON AASBØ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AASBØ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HAAKON AASBØ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Tyres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996 552 756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HAAKON AASBØ AS</a:t>
            </a:r>
          </a:p>
        </p:txBody>
      </p:sp>
    </p:spTree>
  </p:cSld>
  <p:clrMapOvr>
    <a:masterClrMapping xmlns:a="http://schemas.openxmlformats.org/drawingml/2006/main"/>
  </p:clrMapOvr>
</p:sld>
</file>