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4c1070d82143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ffc8ff6235413c"/>
  </p:sldMasterIdLst>
  <p:sldIdLst>
    <p:sldId xmlns:r="http://schemas.openxmlformats.org/officeDocument/2006/relationships" id="256" r:id="R502b17e73c554e93"/>
    <p:sldId xmlns:r="http://schemas.openxmlformats.org/officeDocument/2006/relationships" id="257" r:id="R3d03707800db4ec6"/>
    <p:sldId xmlns:r="http://schemas.openxmlformats.org/officeDocument/2006/relationships" id="258" r:id="R781b07fa2db54b08"/>
    <p:sldId xmlns:r="http://schemas.openxmlformats.org/officeDocument/2006/relationships" id="259" r:id="R17c2d6ed26cc4023"/>
    <p:sldId xmlns:r="http://schemas.openxmlformats.org/officeDocument/2006/relationships" id="260" r:id="R10ce13c01e294f5c"/>
    <p:sldId xmlns:r="http://schemas.openxmlformats.org/officeDocument/2006/relationships" id="261" r:id="R8211ea2cd1984894"/>
    <p:sldId xmlns:r="http://schemas.openxmlformats.org/officeDocument/2006/relationships" id="262" r:id="R6ab09010c19146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ffc8ff6235413c" /><Relationship Type="http://schemas.openxmlformats.org/officeDocument/2006/relationships/slide" Target="/ppt/slides/slide1.xml" Id="R502b17e73c554e93" /><Relationship Type="http://schemas.openxmlformats.org/officeDocument/2006/relationships/slide" Target="/ppt/slides/slide2.xml" Id="R3d03707800db4ec6" /><Relationship Type="http://schemas.openxmlformats.org/officeDocument/2006/relationships/slide" Target="/ppt/slides/slide3.xml" Id="R781b07fa2db54b08" /><Relationship Type="http://schemas.openxmlformats.org/officeDocument/2006/relationships/slide" Target="/ppt/slides/slide4.xml" Id="R17c2d6ed26cc4023" /><Relationship Type="http://schemas.openxmlformats.org/officeDocument/2006/relationships/slide" Target="/ppt/slides/slide5.xml" Id="R10ce13c01e294f5c" /><Relationship Type="http://schemas.openxmlformats.org/officeDocument/2006/relationships/slide" Target="/ppt/slides/slide6.xml" Id="R8211ea2cd1984894" /><Relationship Type="http://schemas.openxmlformats.org/officeDocument/2006/relationships/slide" Target="/ppt/slides/slide7.xml" Id="R6ab09010c19146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d6042e076845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45563117d471c" /><Relationship Type="http://schemas.openxmlformats.org/officeDocument/2006/relationships/theme" Target="/ppt/slideMasters/theme/theme1.xml" Id="Re08f41bd11da45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a45563117d47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1dc2ae45b4e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be76f7f8a48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e18b7db354d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0924cf7a145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ddd2f30b645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b0d10721f44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a7bf442044c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BRYN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BYGG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15 303 367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1 234 027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1 136 301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−1 619 178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2 100 115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BYGG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FLATTUM BJØRN ERIK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ROLF INGE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JONASSEN ROY ARVID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Tvetenveien 30B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996 558 592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 BYGG AS</a:t>
            </a:r>
          </a:p>
        </p:txBody>
      </p:sp>
    </p:spTree>
  </p:cSld>
  <p:clrMapOvr>
    <a:masterClrMapping xmlns:a="http://schemas.openxmlformats.org/drawingml/2006/main"/>
  </p:clrMapOvr>
</p:sld>
</file>