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c2e64f09c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fc2fc176d4b7e"/>
  </p:sldMasterIdLst>
  <p:sldIdLst>
    <p:sldId xmlns:r="http://schemas.openxmlformats.org/officeDocument/2006/relationships" id="256" r:id="Re359478139454d2b"/>
    <p:sldId xmlns:r="http://schemas.openxmlformats.org/officeDocument/2006/relationships" id="257" r:id="R0e009d057c8d41d1"/>
    <p:sldId xmlns:r="http://schemas.openxmlformats.org/officeDocument/2006/relationships" id="258" r:id="Rc920c19e1f924b73"/>
    <p:sldId xmlns:r="http://schemas.openxmlformats.org/officeDocument/2006/relationships" id="259" r:id="R527054332c8b4e4f"/>
    <p:sldId xmlns:r="http://schemas.openxmlformats.org/officeDocument/2006/relationships" id="260" r:id="R167c624989e54ea2"/>
    <p:sldId xmlns:r="http://schemas.openxmlformats.org/officeDocument/2006/relationships" id="261" r:id="Ra2c4dc66ba8f4cf9"/>
    <p:sldId xmlns:r="http://schemas.openxmlformats.org/officeDocument/2006/relationships" id="262" r:id="Re9dd2f590e18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fc2fc176d4b7e" /><Relationship Type="http://schemas.openxmlformats.org/officeDocument/2006/relationships/slide" Target="/ppt/slides/slide1.xml" Id="Re359478139454d2b" /><Relationship Type="http://schemas.openxmlformats.org/officeDocument/2006/relationships/slide" Target="/ppt/slides/slide2.xml" Id="R0e009d057c8d41d1" /><Relationship Type="http://schemas.openxmlformats.org/officeDocument/2006/relationships/slide" Target="/ppt/slides/slide3.xml" Id="Rc920c19e1f924b73" /><Relationship Type="http://schemas.openxmlformats.org/officeDocument/2006/relationships/slide" Target="/ppt/slides/slide4.xml" Id="R527054332c8b4e4f" /><Relationship Type="http://schemas.openxmlformats.org/officeDocument/2006/relationships/slide" Target="/ppt/slides/slide5.xml" Id="R167c624989e54ea2" /><Relationship Type="http://schemas.openxmlformats.org/officeDocument/2006/relationships/slide" Target="/ppt/slides/slide6.xml" Id="Ra2c4dc66ba8f4cf9" /><Relationship Type="http://schemas.openxmlformats.org/officeDocument/2006/relationships/slide" Target="/ppt/slides/slide7.xml" Id="Re9dd2f590e18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c6ce60265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4c06a4ff4cac" /><Relationship Type="http://schemas.openxmlformats.org/officeDocument/2006/relationships/theme" Target="/ppt/slideMasters/theme/theme1.xml" Id="R4481c4d77ea4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94c06a4ff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9b938d7db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173c44e21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b0b3a6e8549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24a89f28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bea2aed20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08b912e5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ca1066f0f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10 126 494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102 819 202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105 492 542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Apanesveien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bthagberg@gmail.com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996 563 537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