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b91fc2e42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e02141ff14d9a"/>
  </p:sldMasterIdLst>
  <p:sldIdLst>
    <p:sldId xmlns:r="http://schemas.openxmlformats.org/officeDocument/2006/relationships" id="256" r:id="R9448c65e4b914b1d"/>
    <p:sldId xmlns:r="http://schemas.openxmlformats.org/officeDocument/2006/relationships" id="257" r:id="R2e151ffc2832481a"/>
    <p:sldId xmlns:r="http://schemas.openxmlformats.org/officeDocument/2006/relationships" id="258" r:id="R9686a7eb58f547a2"/>
    <p:sldId xmlns:r="http://schemas.openxmlformats.org/officeDocument/2006/relationships" id="259" r:id="R4566c4b89ef14211"/>
    <p:sldId xmlns:r="http://schemas.openxmlformats.org/officeDocument/2006/relationships" id="260" r:id="Rb12370d5ef3d4147"/>
    <p:sldId xmlns:r="http://schemas.openxmlformats.org/officeDocument/2006/relationships" id="261" r:id="R7d288e791e92417d"/>
    <p:sldId xmlns:r="http://schemas.openxmlformats.org/officeDocument/2006/relationships" id="262" r:id="R69b75fd4c44f4f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e02141ff14d9a" /><Relationship Type="http://schemas.openxmlformats.org/officeDocument/2006/relationships/slide" Target="/ppt/slides/slide1.xml" Id="R9448c65e4b914b1d" /><Relationship Type="http://schemas.openxmlformats.org/officeDocument/2006/relationships/slide" Target="/ppt/slides/slide2.xml" Id="R2e151ffc2832481a" /><Relationship Type="http://schemas.openxmlformats.org/officeDocument/2006/relationships/slide" Target="/ppt/slides/slide3.xml" Id="R9686a7eb58f547a2" /><Relationship Type="http://schemas.openxmlformats.org/officeDocument/2006/relationships/slide" Target="/ppt/slides/slide4.xml" Id="R4566c4b89ef14211" /><Relationship Type="http://schemas.openxmlformats.org/officeDocument/2006/relationships/slide" Target="/ppt/slides/slide5.xml" Id="Rb12370d5ef3d4147" /><Relationship Type="http://schemas.openxmlformats.org/officeDocument/2006/relationships/slide" Target="/ppt/slides/slide6.xml" Id="R7d288e791e92417d" /><Relationship Type="http://schemas.openxmlformats.org/officeDocument/2006/relationships/slide" Target="/ppt/slides/slide7.xml" Id="R69b75fd4c44f4f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77434c7ad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a8cb219c642ca" /><Relationship Type="http://schemas.openxmlformats.org/officeDocument/2006/relationships/theme" Target="/ppt/slideMasters/theme/theme1.xml" Id="R0410d66158154d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a8cb219c6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b7999418f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147f9b62d40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357a7fb2b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0663214b8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a3d950fe9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56b17f34b48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1d75dfe224b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NETCENTRIC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NETCENTRIC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210 035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2 985 206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7 671 958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DIRDAL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DIRDAL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kontakt@netcentric.no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www.netcentric.no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996 564 827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AS</a:t>
            </a:r>
          </a:p>
        </p:txBody>
      </p:sp>
    </p:spTree>
  </p:cSld>
  <p:clrMapOvr>
    <a:masterClrMapping xmlns:a="http://schemas.openxmlformats.org/drawingml/2006/main"/>
  </p:clrMapOvr>
</p:sld>
</file>