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ab19ac81a148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aab20550fc4f31"/>
  </p:sldMasterIdLst>
  <p:sldIdLst>
    <p:sldId xmlns:r="http://schemas.openxmlformats.org/officeDocument/2006/relationships" id="256" r:id="Rf3cc88f8921e4358"/>
    <p:sldId xmlns:r="http://schemas.openxmlformats.org/officeDocument/2006/relationships" id="257" r:id="R462df818599d487b"/>
    <p:sldId xmlns:r="http://schemas.openxmlformats.org/officeDocument/2006/relationships" id="258" r:id="R4548eb27b4e5418a"/>
    <p:sldId xmlns:r="http://schemas.openxmlformats.org/officeDocument/2006/relationships" id="259" r:id="Rcb930bfb4fef434b"/>
    <p:sldId xmlns:r="http://schemas.openxmlformats.org/officeDocument/2006/relationships" id="260" r:id="Re6b95cbe70e140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ab20550fc4f31" /><Relationship Type="http://schemas.openxmlformats.org/officeDocument/2006/relationships/slide" Target="/ppt/slides/slide1.xml" Id="Rf3cc88f8921e4358" /><Relationship Type="http://schemas.openxmlformats.org/officeDocument/2006/relationships/slide" Target="/ppt/slides/slide2.xml" Id="R462df818599d487b" /><Relationship Type="http://schemas.openxmlformats.org/officeDocument/2006/relationships/slide" Target="/ppt/slides/slide3.xml" Id="R4548eb27b4e5418a" /><Relationship Type="http://schemas.openxmlformats.org/officeDocument/2006/relationships/slide" Target="/ppt/slides/slide4.xml" Id="Rcb930bfb4fef434b" /><Relationship Type="http://schemas.openxmlformats.org/officeDocument/2006/relationships/slide" Target="/ppt/slides/slide5.xml" Id="Re6b95cbe70e140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52eb4157144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2c9798da8440b" /><Relationship Type="http://schemas.openxmlformats.org/officeDocument/2006/relationships/theme" Target="/ppt/slideMasters/theme/theme1.xml" Id="R07d887c0bbf641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92c9798da844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7026fb29542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c0f74cc3148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770c775f04e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4d178c49041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b1c2cea0e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BODØ OG SALTEN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BODØ OG SALTEN ble etablert [år] og holder til i Tverlandet.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Kurt Rikardsen, Myrteigen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8050 Tverlandet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hartvig3005@hotmail.com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996 597 903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