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9998fc3f3e47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187620db1b42cb"/>
  </p:sldMasterIdLst>
  <p:sldIdLst>
    <p:sldId xmlns:r="http://schemas.openxmlformats.org/officeDocument/2006/relationships" id="256" r:id="Rda03079fea0c4fcf"/>
    <p:sldId xmlns:r="http://schemas.openxmlformats.org/officeDocument/2006/relationships" id="257" r:id="Rff84fd515533442a"/>
    <p:sldId xmlns:r="http://schemas.openxmlformats.org/officeDocument/2006/relationships" id="258" r:id="R9d33fdfe554346c8"/>
    <p:sldId xmlns:r="http://schemas.openxmlformats.org/officeDocument/2006/relationships" id="259" r:id="R129008446ecb41a5"/>
    <p:sldId xmlns:r="http://schemas.openxmlformats.org/officeDocument/2006/relationships" id="260" r:id="R7623aa6167304687"/>
    <p:sldId xmlns:r="http://schemas.openxmlformats.org/officeDocument/2006/relationships" id="261" r:id="R6e89eafcf8af46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187620db1b42cb" /><Relationship Type="http://schemas.openxmlformats.org/officeDocument/2006/relationships/slide" Target="/ppt/slides/slide1.xml" Id="Rda03079fea0c4fcf" /><Relationship Type="http://schemas.openxmlformats.org/officeDocument/2006/relationships/slide" Target="/ppt/slides/slide2.xml" Id="Rff84fd515533442a" /><Relationship Type="http://schemas.openxmlformats.org/officeDocument/2006/relationships/slide" Target="/ppt/slides/slide3.xml" Id="R9d33fdfe554346c8" /><Relationship Type="http://schemas.openxmlformats.org/officeDocument/2006/relationships/slide" Target="/ppt/slides/slide4.xml" Id="R129008446ecb41a5" /><Relationship Type="http://schemas.openxmlformats.org/officeDocument/2006/relationships/slide" Target="/ppt/slides/slide5.xml" Id="R7623aa6167304687" /><Relationship Type="http://schemas.openxmlformats.org/officeDocument/2006/relationships/slide" Target="/ppt/slides/slide6.xml" Id="R6e89eafcf8af46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bd0f3deb0149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c5f362f5f44607" /><Relationship Type="http://schemas.openxmlformats.org/officeDocument/2006/relationships/theme" Target="/ppt/slideMasters/theme/theme1.xml" Id="R74099522a12346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c5f362f5f446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a987cbbba647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3ad710e2445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598096ed845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2f7f2b99342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c737d3f0f46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6cc6674334b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 KRISTJANSDOTTIR STATSAUTORISERT REGNSKAPSFØRER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KRISTJANSDOTTIR STATSAUTORISERT REGNSKAPSFØRER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948 559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871 708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871 708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353 223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402 628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Ulveveien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66 72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996 598 039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KRISTJANSDOTTIR STATSAUTORISERT REGNSKAPSFØRER</a:t>
            </a:r>
          </a:p>
        </p:txBody>
      </p:sp>
    </p:spTree>
  </p:cSld>
  <p:clrMapOvr>
    <a:masterClrMapping xmlns:a="http://schemas.openxmlformats.org/drawingml/2006/main"/>
  </p:clrMapOvr>
</p:sld>
</file>