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bc5caeb1da4b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7dfbc709c24410"/>
  </p:sldMasterIdLst>
  <p:sldIdLst>
    <p:sldId xmlns:r="http://schemas.openxmlformats.org/officeDocument/2006/relationships" id="256" r:id="R224e939b702a4b4c"/>
    <p:sldId xmlns:r="http://schemas.openxmlformats.org/officeDocument/2006/relationships" id="257" r:id="R69fe0a19029343fb"/>
    <p:sldId xmlns:r="http://schemas.openxmlformats.org/officeDocument/2006/relationships" id="258" r:id="R660fe51125a545e1"/>
    <p:sldId xmlns:r="http://schemas.openxmlformats.org/officeDocument/2006/relationships" id="259" r:id="R7719e55aca1c4503"/>
    <p:sldId xmlns:r="http://schemas.openxmlformats.org/officeDocument/2006/relationships" id="260" r:id="R3433bab6f6c34954"/>
    <p:sldId xmlns:r="http://schemas.openxmlformats.org/officeDocument/2006/relationships" id="261" r:id="Rb0c58079e5a84c23"/>
    <p:sldId xmlns:r="http://schemas.openxmlformats.org/officeDocument/2006/relationships" id="262" r:id="R7cbcc97e7b6f4e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dfbc709c24410" /><Relationship Type="http://schemas.openxmlformats.org/officeDocument/2006/relationships/slide" Target="/ppt/slides/slide1.xml" Id="R224e939b702a4b4c" /><Relationship Type="http://schemas.openxmlformats.org/officeDocument/2006/relationships/slide" Target="/ppt/slides/slide2.xml" Id="R69fe0a19029343fb" /><Relationship Type="http://schemas.openxmlformats.org/officeDocument/2006/relationships/slide" Target="/ppt/slides/slide3.xml" Id="R660fe51125a545e1" /><Relationship Type="http://schemas.openxmlformats.org/officeDocument/2006/relationships/slide" Target="/ppt/slides/slide4.xml" Id="R7719e55aca1c4503" /><Relationship Type="http://schemas.openxmlformats.org/officeDocument/2006/relationships/slide" Target="/ppt/slides/slide5.xml" Id="R3433bab6f6c34954" /><Relationship Type="http://schemas.openxmlformats.org/officeDocument/2006/relationships/slide" Target="/ppt/slides/slide6.xml" Id="Rb0c58079e5a84c23" /><Relationship Type="http://schemas.openxmlformats.org/officeDocument/2006/relationships/slide" Target="/ppt/slides/slide7.xml" Id="R7cbcc97e7b6f4e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f20141e1043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4ec2a31374c35" /><Relationship Type="http://schemas.openxmlformats.org/officeDocument/2006/relationships/theme" Target="/ppt/slideMasters/theme/theme1.xml" Id="R60093e31f48c4f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a4ec2a31374c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0fd804f7c46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ec5c863f44d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acdc16d9b40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b3537513941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8e422141440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d5ed7d2dd4a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f9dc997704d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TØMRER HÅVARD INGVALDSEN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HÅVARD INGVALDSEN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TØMRER HÅVARD INGVALDSEN AS ble etablert [år] og holder til i Lesja.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HÅVARD INGVALDSEN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HÅVARD INGVALDSEN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HÅVARD INGVALDSEN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8 189 613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−822 785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884 402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11 483 964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15 366 362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HÅVARD INGVALDSEN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INGVALDSEN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HÅVARD INGVALDSEN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2665 Lesja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hav.ard@fjellnett.no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996 599 191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HÅVARD INGVALDSEN AS</a:t>
            </a:r>
          </a:p>
        </p:txBody>
      </p:sp>
    </p:spTree>
  </p:cSld>
  <p:clrMapOvr>
    <a:masterClrMapping xmlns:a="http://schemas.openxmlformats.org/drawingml/2006/main"/>
  </p:clrMapOvr>
</p:sld>
</file>