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de02295bce47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c30d5a17224061"/>
  </p:sldMasterIdLst>
  <p:sldIdLst>
    <p:sldId xmlns:r="http://schemas.openxmlformats.org/officeDocument/2006/relationships" id="256" r:id="R637a84e7c6bc431a"/>
    <p:sldId xmlns:r="http://schemas.openxmlformats.org/officeDocument/2006/relationships" id="257" r:id="Rbecd2de40a6e49f0"/>
    <p:sldId xmlns:r="http://schemas.openxmlformats.org/officeDocument/2006/relationships" id="258" r:id="R94c4a662ab8e4db4"/>
    <p:sldId xmlns:r="http://schemas.openxmlformats.org/officeDocument/2006/relationships" id="259" r:id="Re0f7064025b0400e"/>
    <p:sldId xmlns:r="http://schemas.openxmlformats.org/officeDocument/2006/relationships" id="260" r:id="Rbe9f21c177b54925"/>
    <p:sldId xmlns:r="http://schemas.openxmlformats.org/officeDocument/2006/relationships" id="261" r:id="R04cc8b953ba7409f"/>
    <p:sldId xmlns:r="http://schemas.openxmlformats.org/officeDocument/2006/relationships" id="262" r:id="R5686d291178445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c30d5a17224061" /><Relationship Type="http://schemas.openxmlformats.org/officeDocument/2006/relationships/slide" Target="/ppt/slides/slide1.xml" Id="R637a84e7c6bc431a" /><Relationship Type="http://schemas.openxmlformats.org/officeDocument/2006/relationships/slide" Target="/ppt/slides/slide2.xml" Id="Rbecd2de40a6e49f0" /><Relationship Type="http://schemas.openxmlformats.org/officeDocument/2006/relationships/slide" Target="/ppt/slides/slide3.xml" Id="R94c4a662ab8e4db4" /><Relationship Type="http://schemas.openxmlformats.org/officeDocument/2006/relationships/slide" Target="/ppt/slides/slide4.xml" Id="Re0f7064025b0400e" /><Relationship Type="http://schemas.openxmlformats.org/officeDocument/2006/relationships/slide" Target="/ppt/slides/slide5.xml" Id="Rbe9f21c177b54925" /><Relationship Type="http://schemas.openxmlformats.org/officeDocument/2006/relationships/slide" Target="/ppt/slides/slide6.xml" Id="R04cc8b953ba7409f" /><Relationship Type="http://schemas.openxmlformats.org/officeDocument/2006/relationships/slide" Target="/ppt/slides/slide7.xml" Id="R5686d291178445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ff71db0dcd4e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c26b7beb14af4" /><Relationship Type="http://schemas.openxmlformats.org/officeDocument/2006/relationships/theme" Target="/ppt/slideMasters/theme/theme1.xml" Id="R58060119b4e44b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5c26b7beb14a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3215609d744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829727acf48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d7a2471254b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6ace4d5384d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af04b0e8c45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927ed1dbf46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71173c3de4b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NORDBOHUS INNLANDET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NORDBOHUS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NORDBOHUS INNLANDET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NORDBOHUS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NORDBOHUS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NORDBOHUS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152 975 305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−4 912 386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−5 648 744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43 919 417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323 885 784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NORDBOHUS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NORDBO MJØSA AS  –  63,6 %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TAF INVEST AS  –  16,3 %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OLE ASBJØRN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NORDBOHUS INNLANDET AS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ROBBERSTAD INVEST AS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ENSTIAN AS  –  2,3 %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NORDBOHUS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Totenveg 109B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2816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13 92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996 600 319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NORDBOHUS INNLANDET AS</a:t>
            </a:r>
          </a:p>
        </p:txBody>
      </p:sp>
    </p:spTree>
  </p:cSld>
  <p:clrMapOvr>
    <a:masterClrMapping xmlns:a="http://schemas.openxmlformats.org/drawingml/2006/main"/>
  </p:clrMapOvr>
</p:sld>
</file>