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c409d2711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9b23439b743f2"/>
  </p:sldMasterIdLst>
  <p:sldIdLst>
    <p:sldId xmlns:r="http://schemas.openxmlformats.org/officeDocument/2006/relationships" id="256" r:id="Rd5676f26aba44c77"/>
    <p:sldId xmlns:r="http://schemas.openxmlformats.org/officeDocument/2006/relationships" id="257" r:id="Rb2d51beb85284a5d"/>
    <p:sldId xmlns:r="http://schemas.openxmlformats.org/officeDocument/2006/relationships" id="258" r:id="R09260a93a00e4924"/>
    <p:sldId xmlns:r="http://schemas.openxmlformats.org/officeDocument/2006/relationships" id="259" r:id="Ra39970f7943e44e7"/>
    <p:sldId xmlns:r="http://schemas.openxmlformats.org/officeDocument/2006/relationships" id="260" r:id="R0218d3cbca7948e4"/>
    <p:sldId xmlns:r="http://schemas.openxmlformats.org/officeDocument/2006/relationships" id="261" r:id="R45c2e9367c6a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9b23439b743f2" /><Relationship Type="http://schemas.openxmlformats.org/officeDocument/2006/relationships/slide" Target="/ppt/slides/slide1.xml" Id="Rd5676f26aba44c77" /><Relationship Type="http://schemas.openxmlformats.org/officeDocument/2006/relationships/slide" Target="/ppt/slides/slide2.xml" Id="Rb2d51beb85284a5d" /><Relationship Type="http://schemas.openxmlformats.org/officeDocument/2006/relationships/slide" Target="/ppt/slides/slide3.xml" Id="R09260a93a00e4924" /><Relationship Type="http://schemas.openxmlformats.org/officeDocument/2006/relationships/slide" Target="/ppt/slides/slide4.xml" Id="Ra39970f7943e44e7" /><Relationship Type="http://schemas.openxmlformats.org/officeDocument/2006/relationships/slide" Target="/ppt/slides/slide5.xml" Id="R0218d3cbca7948e4" /><Relationship Type="http://schemas.openxmlformats.org/officeDocument/2006/relationships/slide" Target="/ppt/slides/slide6.xml" Id="R45c2e9367c6a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439301dea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676c364e4f19" /><Relationship Type="http://schemas.openxmlformats.org/officeDocument/2006/relationships/theme" Target="/ppt/slideMasters/theme/theme1.xml" Id="Rcdfc4a3c0b58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2676c364e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c11378ce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27fe4213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5e6e99bc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bc7c7328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43a41bc2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214c42660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KVN SERVICES NORGE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NORGE LTD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−460 244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Jansrud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996 611 698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