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62509dddfc4f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53a9ff3271441d"/>
  </p:sldMasterIdLst>
  <p:sldIdLst>
    <p:sldId xmlns:r="http://schemas.openxmlformats.org/officeDocument/2006/relationships" id="256" r:id="R3f3c935eb4194087"/>
    <p:sldId xmlns:r="http://schemas.openxmlformats.org/officeDocument/2006/relationships" id="257" r:id="Ra6adc27ee59d4a79"/>
    <p:sldId xmlns:r="http://schemas.openxmlformats.org/officeDocument/2006/relationships" id="258" r:id="R63e74865923747f5"/>
    <p:sldId xmlns:r="http://schemas.openxmlformats.org/officeDocument/2006/relationships" id="259" r:id="R0826fac0cdca445d"/>
    <p:sldId xmlns:r="http://schemas.openxmlformats.org/officeDocument/2006/relationships" id="260" r:id="R059e2e47ce704f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53a9ff3271441d" /><Relationship Type="http://schemas.openxmlformats.org/officeDocument/2006/relationships/slide" Target="/ppt/slides/slide1.xml" Id="R3f3c935eb4194087" /><Relationship Type="http://schemas.openxmlformats.org/officeDocument/2006/relationships/slide" Target="/ppt/slides/slide2.xml" Id="Ra6adc27ee59d4a79" /><Relationship Type="http://schemas.openxmlformats.org/officeDocument/2006/relationships/slide" Target="/ppt/slides/slide3.xml" Id="R63e74865923747f5" /><Relationship Type="http://schemas.openxmlformats.org/officeDocument/2006/relationships/slide" Target="/ppt/slides/slide4.xml" Id="R0826fac0cdca445d" /><Relationship Type="http://schemas.openxmlformats.org/officeDocument/2006/relationships/slide" Target="/ppt/slides/slide5.xml" Id="R059e2e47ce704f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f56081766f489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e86175b2444f29" /><Relationship Type="http://schemas.openxmlformats.org/officeDocument/2006/relationships/theme" Target="/ppt/slideMasters/theme/theme1.xml" Id="Rd06a4d8a0cc848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3e86175b2444f2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d48d21f4774a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b6150082b42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41c74508b46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70d3c5e81b4e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e4f4d4b944e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KVN SERVICES NORGE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KVN SERVICES NORGE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KVN SERVICES NORGE LTD ble etablert [år] og holder til i Porth, Mid Glamorgan Cf39 Obl.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KVN SERVICES NORGE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KVN SERVICES NORGE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KVN SERVICES NORGE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 Cemetery Road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Porth, Mid Glamorgan Cf39 Obl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996 611 701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KVN SERVICES NORGE LTD</a:t>
            </a:r>
          </a:p>
        </p:txBody>
      </p:sp>
    </p:spTree>
  </p:cSld>
  <p:clrMapOvr>
    <a:masterClrMapping xmlns:a="http://schemas.openxmlformats.org/drawingml/2006/main"/>
  </p:clrMapOvr>
</p:sld>
</file>