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f8686ded754d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0b4e3a67144b98"/>
  </p:sldMasterIdLst>
  <p:sldIdLst>
    <p:sldId xmlns:r="http://schemas.openxmlformats.org/officeDocument/2006/relationships" id="256" r:id="Rb9b7ccf4f5e8453d"/>
    <p:sldId xmlns:r="http://schemas.openxmlformats.org/officeDocument/2006/relationships" id="257" r:id="Rbc5e3fdddd0741c7"/>
    <p:sldId xmlns:r="http://schemas.openxmlformats.org/officeDocument/2006/relationships" id="258" r:id="R069d69b3f2ad445f"/>
    <p:sldId xmlns:r="http://schemas.openxmlformats.org/officeDocument/2006/relationships" id="259" r:id="Rf7a93df4bf194b7f"/>
    <p:sldId xmlns:r="http://schemas.openxmlformats.org/officeDocument/2006/relationships" id="260" r:id="Rbb71452c300a4d4a"/>
    <p:sldId xmlns:r="http://schemas.openxmlformats.org/officeDocument/2006/relationships" id="261" r:id="Rc42f986ac5d94b15"/>
    <p:sldId xmlns:r="http://schemas.openxmlformats.org/officeDocument/2006/relationships" id="262" r:id="R0431c65f3f3d45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0b4e3a67144b98" /><Relationship Type="http://schemas.openxmlformats.org/officeDocument/2006/relationships/slide" Target="/ppt/slides/slide1.xml" Id="Rb9b7ccf4f5e8453d" /><Relationship Type="http://schemas.openxmlformats.org/officeDocument/2006/relationships/slide" Target="/ppt/slides/slide2.xml" Id="Rbc5e3fdddd0741c7" /><Relationship Type="http://schemas.openxmlformats.org/officeDocument/2006/relationships/slide" Target="/ppt/slides/slide3.xml" Id="R069d69b3f2ad445f" /><Relationship Type="http://schemas.openxmlformats.org/officeDocument/2006/relationships/slide" Target="/ppt/slides/slide4.xml" Id="Rf7a93df4bf194b7f" /><Relationship Type="http://schemas.openxmlformats.org/officeDocument/2006/relationships/slide" Target="/ppt/slides/slide5.xml" Id="Rbb71452c300a4d4a" /><Relationship Type="http://schemas.openxmlformats.org/officeDocument/2006/relationships/slide" Target="/ppt/slides/slide6.xml" Id="Rc42f986ac5d94b15" /><Relationship Type="http://schemas.openxmlformats.org/officeDocument/2006/relationships/slide" Target="/ppt/slides/slide7.xml" Id="R0431c65f3f3d45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af9bdf7ee4d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2945ec4e64345" /><Relationship Type="http://schemas.openxmlformats.org/officeDocument/2006/relationships/theme" Target="/ppt/slideMasters/theme/theme1.xml" Id="Ra78b5b3501af47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c2945ec4e643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daaa2a69946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15f8fa0d045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7be8d2f6f46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f0340bfaf4a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c949f443745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42b2cdb7945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2da0af1b748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STRAUME ELEKTRISKE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STRAUME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STRAUME ELEKTRISKE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STRAUME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STRAUME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STRAUME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78 160 137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14 467 282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11 166 451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6 444 578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32 798 533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STRAUME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FOTLAND HOLDING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FOSSE HOLDING AS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SL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ØYGARDEN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STRAUME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Idrettsvegen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richard@straumeelektriske.no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996 619 583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STRAUME ELEKTRISKE AS</a:t>
            </a:r>
          </a:p>
        </p:txBody>
      </p:sp>
    </p:spTree>
  </p:cSld>
  <p:clrMapOvr>
    <a:masterClrMapping xmlns:a="http://schemas.openxmlformats.org/drawingml/2006/main"/>
  </p:clrMapOvr>
</p:sld>
</file>