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70121e809849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00dd3a4d364c33"/>
  </p:sldMasterIdLst>
  <p:sldIdLst>
    <p:sldId xmlns:r="http://schemas.openxmlformats.org/officeDocument/2006/relationships" id="256" r:id="R1ca94e56274c4ffa"/>
    <p:sldId xmlns:r="http://schemas.openxmlformats.org/officeDocument/2006/relationships" id="257" r:id="Rea9aa9067d0d4f1f"/>
    <p:sldId xmlns:r="http://schemas.openxmlformats.org/officeDocument/2006/relationships" id="258" r:id="R7c85e7953fe049fa"/>
    <p:sldId xmlns:r="http://schemas.openxmlformats.org/officeDocument/2006/relationships" id="259" r:id="R1c0a6943d04a4efa"/>
    <p:sldId xmlns:r="http://schemas.openxmlformats.org/officeDocument/2006/relationships" id="260" r:id="Rf0292a4308b04643"/>
    <p:sldId xmlns:r="http://schemas.openxmlformats.org/officeDocument/2006/relationships" id="261" r:id="Rb8295811924f4ca7"/>
    <p:sldId xmlns:r="http://schemas.openxmlformats.org/officeDocument/2006/relationships" id="262" r:id="Rc0628bb4538c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00dd3a4d364c33" /><Relationship Type="http://schemas.openxmlformats.org/officeDocument/2006/relationships/slide" Target="/ppt/slides/slide1.xml" Id="R1ca94e56274c4ffa" /><Relationship Type="http://schemas.openxmlformats.org/officeDocument/2006/relationships/slide" Target="/ppt/slides/slide2.xml" Id="Rea9aa9067d0d4f1f" /><Relationship Type="http://schemas.openxmlformats.org/officeDocument/2006/relationships/slide" Target="/ppt/slides/slide3.xml" Id="R7c85e7953fe049fa" /><Relationship Type="http://schemas.openxmlformats.org/officeDocument/2006/relationships/slide" Target="/ppt/slides/slide4.xml" Id="R1c0a6943d04a4efa" /><Relationship Type="http://schemas.openxmlformats.org/officeDocument/2006/relationships/slide" Target="/ppt/slides/slide5.xml" Id="Rf0292a4308b04643" /><Relationship Type="http://schemas.openxmlformats.org/officeDocument/2006/relationships/slide" Target="/ppt/slides/slide6.xml" Id="Rb8295811924f4ca7" /><Relationship Type="http://schemas.openxmlformats.org/officeDocument/2006/relationships/slide" Target="/ppt/slides/slide7.xml" Id="Rc0628bb4538c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f8094c72aa47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830c9e3e54004" /><Relationship Type="http://schemas.openxmlformats.org/officeDocument/2006/relationships/theme" Target="/ppt/slideMasters/theme/theme1.xml" Id="Rf377043bc49c4f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4830c9e3e540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578367a28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c2b1de69243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5d79e6e2b4b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cc966959342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25b3291814e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e0b4c58ff4d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0ad54af7c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FAKTA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FAKTA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5 011 801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10 428 713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GEMA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 JAN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 THERESE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FURELID RANNVEIG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996 625 559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FAKTA AS</a:t>
            </a:r>
          </a:p>
        </p:txBody>
      </p:sp>
    </p:spTree>
  </p:cSld>
  <p:clrMapOvr>
    <a:masterClrMapping xmlns:a="http://schemas.openxmlformats.org/drawingml/2006/main"/>
  </p:clrMapOvr>
</p:sld>
</file>