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31c184fbb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9e791661b4048"/>
  </p:sldMasterIdLst>
  <p:sldIdLst>
    <p:sldId xmlns:r="http://schemas.openxmlformats.org/officeDocument/2006/relationships" id="256" r:id="R846631cbea7f4e36"/>
    <p:sldId xmlns:r="http://schemas.openxmlformats.org/officeDocument/2006/relationships" id="257" r:id="Rca24a895aa9e4e19"/>
    <p:sldId xmlns:r="http://schemas.openxmlformats.org/officeDocument/2006/relationships" id="258" r:id="Re2688ec755f74389"/>
    <p:sldId xmlns:r="http://schemas.openxmlformats.org/officeDocument/2006/relationships" id="259" r:id="R04441db1a03e42e7"/>
    <p:sldId xmlns:r="http://schemas.openxmlformats.org/officeDocument/2006/relationships" id="260" r:id="Ra75bfea08a834d79"/>
    <p:sldId xmlns:r="http://schemas.openxmlformats.org/officeDocument/2006/relationships" id="261" r:id="R064b1f3ca1b942cc"/>
    <p:sldId xmlns:r="http://schemas.openxmlformats.org/officeDocument/2006/relationships" id="262" r:id="R61541b63a2bb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9e791661b4048" /><Relationship Type="http://schemas.openxmlformats.org/officeDocument/2006/relationships/slide" Target="/ppt/slides/slide1.xml" Id="R846631cbea7f4e36" /><Relationship Type="http://schemas.openxmlformats.org/officeDocument/2006/relationships/slide" Target="/ppt/slides/slide2.xml" Id="Rca24a895aa9e4e19" /><Relationship Type="http://schemas.openxmlformats.org/officeDocument/2006/relationships/slide" Target="/ppt/slides/slide3.xml" Id="Re2688ec755f74389" /><Relationship Type="http://schemas.openxmlformats.org/officeDocument/2006/relationships/slide" Target="/ppt/slides/slide4.xml" Id="R04441db1a03e42e7" /><Relationship Type="http://schemas.openxmlformats.org/officeDocument/2006/relationships/slide" Target="/ppt/slides/slide5.xml" Id="Ra75bfea08a834d79" /><Relationship Type="http://schemas.openxmlformats.org/officeDocument/2006/relationships/slide" Target="/ppt/slides/slide6.xml" Id="R064b1f3ca1b942cc" /><Relationship Type="http://schemas.openxmlformats.org/officeDocument/2006/relationships/slide" Target="/ppt/slides/slide7.xml" Id="R61541b63a2bb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1887581e0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92baf4a743a0" /><Relationship Type="http://schemas.openxmlformats.org/officeDocument/2006/relationships/theme" Target="/ppt/slideMasters/theme/theme1.xml" Id="Rb58d9f359883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c92baf4a7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fa255449a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78fc241d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e7064bfa1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b1179cc19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752351d1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b12e581b8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83c1a32947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 EIK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EIK HOLDING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22 079 003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22 587 856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Eik, Haukedalsveien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5113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996 625 931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EIK HOLDING AS</a:t>
            </a:r>
          </a:p>
        </p:txBody>
      </p:sp>
    </p:spTree>
  </p:cSld>
  <p:clrMapOvr>
    <a:masterClrMapping xmlns:a="http://schemas.openxmlformats.org/drawingml/2006/main"/>
  </p:clrMapOvr>
</p:sld>
</file>