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c53850564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3809b413b4129"/>
  </p:sldMasterIdLst>
  <p:sldIdLst>
    <p:sldId xmlns:r="http://schemas.openxmlformats.org/officeDocument/2006/relationships" id="256" r:id="Rf1793891e5bc462f"/>
    <p:sldId xmlns:r="http://schemas.openxmlformats.org/officeDocument/2006/relationships" id="257" r:id="Rae8a60d29c764e3a"/>
    <p:sldId xmlns:r="http://schemas.openxmlformats.org/officeDocument/2006/relationships" id="258" r:id="R626ffae81dce495d"/>
    <p:sldId xmlns:r="http://schemas.openxmlformats.org/officeDocument/2006/relationships" id="259" r:id="R8ee9f501a250412b"/>
    <p:sldId xmlns:r="http://schemas.openxmlformats.org/officeDocument/2006/relationships" id="260" r:id="Rdfe59af81fac42a1"/>
    <p:sldId xmlns:r="http://schemas.openxmlformats.org/officeDocument/2006/relationships" id="261" r:id="R49b7b601e26a46cd"/>
    <p:sldId xmlns:r="http://schemas.openxmlformats.org/officeDocument/2006/relationships" id="262" r:id="Rf2e04b0ebf83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3809b413b4129" /><Relationship Type="http://schemas.openxmlformats.org/officeDocument/2006/relationships/slide" Target="/ppt/slides/slide1.xml" Id="Rf1793891e5bc462f" /><Relationship Type="http://schemas.openxmlformats.org/officeDocument/2006/relationships/slide" Target="/ppt/slides/slide2.xml" Id="Rae8a60d29c764e3a" /><Relationship Type="http://schemas.openxmlformats.org/officeDocument/2006/relationships/slide" Target="/ppt/slides/slide3.xml" Id="R626ffae81dce495d" /><Relationship Type="http://schemas.openxmlformats.org/officeDocument/2006/relationships/slide" Target="/ppt/slides/slide4.xml" Id="R8ee9f501a250412b" /><Relationship Type="http://schemas.openxmlformats.org/officeDocument/2006/relationships/slide" Target="/ppt/slides/slide5.xml" Id="Rdfe59af81fac42a1" /><Relationship Type="http://schemas.openxmlformats.org/officeDocument/2006/relationships/slide" Target="/ppt/slides/slide6.xml" Id="R49b7b601e26a46cd" /><Relationship Type="http://schemas.openxmlformats.org/officeDocument/2006/relationships/slide" Target="/ppt/slides/slide7.xml" Id="Rf2e04b0ebf83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486d2b92c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a261de454bcf" /><Relationship Type="http://schemas.openxmlformats.org/officeDocument/2006/relationships/theme" Target="/ppt/slideMasters/theme/theme1.xml" Id="R69adcea681fb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ea261de45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69d7a2095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faa970ed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98f7c3f2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1ad647ca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c015e9d41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5c39b40d8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d284bd0f0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SMILDEN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15 007 207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BARBRO HUNDHAMMER SMILDEN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SMILDEN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Hordnesvegen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SMILDEN HOLDING AS</a:t>
            </a:r>
          </a:p>
        </p:txBody>
      </p:sp>
    </p:spTree>
  </p:cSld>
  <p:clrMapOvr>
    <a:masterClrMapping xmlns:a="http://schemas.openxmlformats.org/drawingml/2006/main"/>
  </p:clrMapOvr>
</p:sld>
</file>