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56a8313d91b4cd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58d801eaa2d4832"/>
  </p:sldMasterIdLst>
  <p:sldIdLst>
    <p:sldId xmlns:r="http://schemas.openxmlformats.org/officeDocument/2006/relationships" id="256" r:id="R5b056b2539f141b8"/>
    <p:sldId xmlns:r="http://schemas.openxmlformats.org/officeDocument/2006/relationships" id="257" r:id="Rd6120d436feb410e"/>
    <p:sldId xmlns:r="http://schemas.openxmlformats.org/officeDocument/2006/relationships" id="258" r:id="R39b1240b5f0649cf"/>
    <p:sldId xmlns:r="http://schemas.openxmlformats.org/officeDocument/2006/relationships" id="259" r:id="R5af56fb918df4e81"/>
    <p:sldId xmlns:r="http://schemas.openxmlformats.org/officeDocument/2006/relationships" id="260" r:id="Raaf7aa9acaed4d58"/>
    <p:sldId xmlns:r="http://schemas.openxmlformats.org/officeDocument/2006/relationships" id="261" r:id="R7b15b151ef69412a"/>
    <p:sldId xmlns:r="http://schemas.openxmlformats.org/officeDocument/2006/relationships" id="262" r:id="R234c07a853fe40c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8d801eaa2d4832" /><Relationship Type="http://schemas.openxmlformats.org/officeDocument/2006/relationships/slide" Target="/ppt/slides/slide1.xml" Id="R5b056b2539f141b8" /><Relationship Type="http://schemas.openxmlformats.org/officeDocument/2006/relationships/slide" Target="/ppt/slides/slide2.xml" Id="Rd6120d436feb410e" /><Relationship Type="http://schemas.openxmlformats.org/officeDocument/2006/relationships/slide" Target="/ppt/slides/slide3.xml" Id="R39b1240b5f0649cf" /><Relationship Type="http://schemas.openxmlformats.org/officeDocument/2006/relationships/slide" Target="/ppt/slides/slide4.xml" Id="R5af56fb918df4e81" /><Relationship Type="http://schemas.openxmlformats.org/officeDocument/2006/relationships/slide" Target="/ppt/slides/slide5.xml" Id="Raaf7aa9acaed4d58" /><Relationship Type="http://schemas.openxmlformats.org/officeDocument/2006/relationships/slide" Target="/ppt/slides/slide6.xml" Id="R7b15b151ef69412a" /><Relationship Type="http://schemas.openxmlformats.org/officeDocument/2006/relationships/slide" Target="/ppt/slides/slide7.xml" Id="R234c07a853fe40c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6bef93bd30483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3f45db2b044e33" /><Relationship Type="http://schemas.openxmlformats.org/officeDocument/2006/relationships/theme" Target="/ppt/slideMasters/theme/theme1.xml" Id="R650c608b229a417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03f45db2b044e3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9bc52d91b747a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9a7455c3b94c6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1045ec534c4fa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3b82cee2004ca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b41053dfc541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a74564e8db4b1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a96893e7304db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HAMARA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HAMARA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HAMARA INVEST AS ble etablert [år] og holder til i Overhalla.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HAMARA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HAMARA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HAMARA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202 107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1 891 599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8 891 715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19 329 317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HAMARA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HALLSTEIN RANUM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HAMARA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Svenning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7863 Overhalla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996 635 937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HAMARA INVEST AS</a:t>
            </a:r>
          </a:p>
        </p:txBody>
      </p:sp>
    </p:spTree>
  </p:cSld>
  <p:clrMapOvr>
    <a:masterClrMapping xmlns:a="http://schemas.openxmlformats.org/drawingml/2006/main"/>
  </p:clrMapOvr>
</p:sld>
</file>