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74ae4a88d1415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5633f0b956149ce"/>
  </p:sldMasterIdLst>
  <p:sldIdLst>
    <p:sldId xmlns:r="http://schemas.openxmlformats.org/officeDocument/2006/relationships" id="256" r:id="R69770a9d8d50496d"/>
    <p:sldId xmlns:r="http://schemas.openxmlformats.org/officeDocument/2006/relationships" id="257" r:id="R6b75fb0bf3c3484d"/>
    <p:sldId xmlns:r="http://schemas.openxmlformats.org/officeDocument/2006/relationships" id="258" r:id="R1d58e06a51ab4d75"/>
    <p:sldId xmlns:r="http://schemas.openxmlformats.org/officeDocument/2006/relationships" id="259" r:id="Rc5c6e6483c1b40b5"/>
    <p:sldId xmlns:r="http://schemas.openxmlformats.org/officeDocument/2006/relationships" id="260" r:id="Rff8dde6be3f44b85"/>
    <p:sldId xmlns:r="http://schemas.openxmlformats.org/officeDocument/2006/relationships" id="261" r:id="R876bbfaa5bcf4325"/>
    <p:sldId xmlns:r="http://schemas.openxmlformats.org/officeDocument/2006/relationships" id="262" r:id="Rce8fa9132456428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5633f0b956149ce" /><Relationship Type="http://schemas.openxmlformats.org/officeDocument/2006/relationships/slide" Target="/ppt/slides/slide1.xml" Id="R69770a9d8d50496d" /><Relationship Type="http://schemas.openxmlformats.org/officeDocument/2006/relationships/slide" Target="/ppt/slides/slide2.xml" Id="R6b75fb0bf3c3484d" /><Relationship Type="http://schemas.openxmlformats.org/officeDocument/2006/relationships/slide" Target="/ppt/slides/slide3.xml" Id="R1d58e06a51ab4d75" /><Relationship Type="http://schemas.openxmlformats.org/officeDocument/2006/relationships/slide" Target="/ppt/slides/slide4.xml" Id="Rc5c6e6483c1b40b5" /><Relationship Type="http://schemas.openxmlformats.org/officeDocument/2006/relationships/slide" Target="/ppt/slides/slide5.xml" Id="Rff8dde6be3f44b85" /><Relationship Type="http://schemas.openxmlformats.org/officeDocument/2006/relationships/slide" Target="/ppt/slides/slide6.xml" Id="R876bbfaa5bcf4325" /><Relationship Type="http://schemas.openxmlformats.org/officeDocument/2006/relationships/slide" Target="/ppt/slides/slide7.xml" Id="Rce8fa9132456428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027a9476134a1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71892194a402e" /><Relationship Type="http://schemas.openxmlformats.org/officeDocument/2006/relationships/theme" Target="/ppt/slideMasters/theme/theme1.xml" Id="R2b0705d7469c46a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a71892194a40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8e676f741e430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5fc86af79c402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80e173e7a47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1f157d185845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b2dd40146497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83016c61c942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4a79b0149d43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WOJTEK BYGG RENOVERING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WOJTEK BYGG RENOVERING AS ble etablert [år] og holder til i Vestby.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2 285 862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111 065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92 413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875 808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1 338 807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DZIURA WOJCIECH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Randemsletta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1543 Vestby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996 644 324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WOJTEK BYGG RENOVERING AS</a:t>
            </a:r>
          </a:p>
        </p:txBody>
      </p:sp>
    </p:spTree>
  </p:cSld>
  <p:clrMapOvr>
    <a:masterClrMapping xmlns:a="http://schemas.openxmlformats.org/drawingml/2006/main"/>
  </p:clrMapOvr>
</p:sld>
</file>