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c1bd3264d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6d636da514e47"/>
  </p:sldMasterIdLst>
  <p:sldIdLst>
    <p:sldId xmlns:r="http://schemas.openxmlformats.org/officeDocument/2006/relationships" id="256" r:id="Reeacbccde6194a1f"/>
    <p:sldId xmlns:r="http://schemas.openxmlformats.org/officeDocument/2006/relationships" id="257" r:id="R5ae18ff651944ee9"/>
    <p:sldId xmlns:r="http://schemas.openxmlformats.org/officeDocument/2006/relationships" id="258" r:id="R4ddfea81b759409c"/>
    <p:sldId xmlns:r="http://schemas.openxmlformats.org/officeDocument/2006/relationships" id="259" r:id="Rfdd54ffbc5bc4ef1"/>
    <p:sldId xmlns:r="http://schemas.openxmlformats.org/officeDocument/2006/relationships" id="260" r:id="Ra700be8714074110"/>
    <p:sldId xmlns:r="http://schemas.openxmlformats.org/officeDocument/2006/relationships" id="261" r:id="R91f5ab1a44744f58"/>
    <p:sldId xmlns:r="http://schemas.openxmlformats.org/officeDocument/2006/relationships" id="262" r:id="R7b6e827a1ca3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6d636da514e47" /><Relationship Type="http://schemas.openxmlformats.org/officeDocument/2006/relationships/slide" Target="/ppt/slides/slide1.xml" Id="Reeacbccde6194a1f" /><Relationship Type="http://schemas.openxmlformats.org/officeDocument/2006/relationships/slide" Target="/ppt/slides/slide2.xml" Id="R5ae18ff651944ee9" /><Relationship Type="http://schemas.openxmlformats.org/officeDocument/2006/relationships/slide" Target="/ppt/slides/slide3.xml" Id="R4ddfea81b759409c" /><Relationship Type="http://schemas.openxmlformats.org/officeDocument/2006/relationships/slide" Target="/ppt/slides/slide4.xml" Id="Rfdd54ffbc5bc4ef1" /><Relationship Type="http://schemas.openxmlformats.org/officeDocument/2006/relationships/slide" Target="/ppt/slides/slide5.xml" Id="Ra700be8714074110" /><Relationship Type="http://schemas.openxmlformats.org/officeDocument/2006/relationships/slide" Target="/ppt/slides/slide6.xml" Id="R91f5ab1a44744f58" /><Relationship Type="http://schemas.openxmlformats.org/officeDocument/2006/relationships/slide" Target="/ppt/slides/slide7.xml" Id="R7b6e827a1ca3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8446cc91e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943cae16f481e" /><Relationship Type="http://schemas.openxmlformats.org/officeDocument/2006/relationships/theme" Target="/ppt/slideMasters/theme/theme1.xml" Id="R68b2fd60621d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943cae16f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88b35348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bec19fa9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6b207c8fe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138ba6ea4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d9fa9b9b1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9686d4a66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0f55e7ca7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 1 VESTERBEKKMO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1 VESTERBEKKMO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1 VESTERBEKKMO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1 VESTERBEKKMO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1 VESTERBEKKMO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1 VESTERBEKKMO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34 645 704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9 960 026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1 VESTERBEKKMO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MORTEN AKSEL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1 VESTERBEKKMO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8665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morten.vesterbekkmo@hotmail.com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www.anleggsgartner1.com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996 646 742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1 VESTERBEKKMO AS</a:t>
            </a:r>
          </a:p>
        </p:txBody>
      </p:sp>
    </p:spTree>
  </p:cSld>
  <p:clrMapOvr>
    <a:masterClrMapping xmlns:a="http://schemas.openxmlformats.org/drawingml/2006/main"/>
  </p:clrMapOvr>
</p:sld>
</file>