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c16c65e7b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3e3300b3e4851"/>
  </p:sldMasterIdLst>
  <p:sldIdLst>
    <p:sldId xmlns:r="http://schemas.openxmlformats.org/officeDocument/2006/relationships" id="256" r:id="R037930d312cf4381"/>
    <p:sldId xmlns:r="http://schemas.openxmlformats.org/officeDocument/2006/relationships" id="257" r:id="R0a2ef7ebf35a4e89"/>
    <p:sldId xmlns:r="http://schemas.openxmlformats.org/officeDocument/2006/relationships" id="258" r:id="Rdc9e8f414f2645ad"/>
    <p:sldId xmlns:r="http://schemas.openxmlformats.org/officeDocument/2006/relationships" id="259" r:id="R2c83049e08b94bc7"/>
    <p:sldId xmlns:r="http://schemas.openxmlformats.org/officeDocument/2006/relationships" id="260" r:id="Rb34d8a2035224743"/>
    <p:sldId xmlns:r="http://schemas.openxmlformats.org/officeDocument/2006/relationships" id="261" r:id="R99e5bea57062458b"/>
    <p:sldId xmlns:r="http://schemas.openxmlformats.org/officeDocument/2006/relationships" id="262" r:id="R8842ac8f8f1f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3e3300b3e4851" /><Relationship Type="http://schemas.openxmlformats.org/officeDocument/2006/relationships/slide" Target="/ppt/slides/slide1.xml" Id="R037930d312cf4381" /><Relationship Type="http://schemas.openxmlformats.org/officeDocument/2006/relationships/slide" Target="/ppt/slides/slide2.xml" Id="R0a2ef7ebf35a4e89" /><Relationship Type="http://schemas.openxmlformats.org/officeDocument/2006/relationships/slide" Target="/ppt/slides/slide3.xml" Id="Rdc9e8f414f2645ad" /><Relationship Type="http://schemas.openxmlformats.org/officeDocument/2006/relationships/slide" Target="/ppt/slides/slide4.xml" Id="R2c83049e08b94bc7" /><Relationship Type="http://schemas.openxmlformats.org/officeDocument/2006/relationships/slide" Target="/ppt/slides/slide5.xml" Id="Rb34d8a2035224743" /><Relationship Type="http://schemas.openxmlformats.org/officeDocument/2006/relationships/slide" Target="/ppt/slides/slide6.xml" Id="R99e5bea57062458b" /><Relationship Type="http://schemas.openxmlformats.org/officeDocument/2006/relationships/slide" Target="/ppt/slides/slide7.xml" Id="R8842ac8f8f1f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d3dd8b004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6bba020a4615" /><Relationship Type="http://schemas.openxmlformats.org/officeDocument/2006/relationships/theme" Target="/ppt/slideMasters/theme/theme1.xml" Id="R603b4502a206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c6bba020a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ee095f43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8b1094826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1f41258f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1faed7d2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562f469e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c605d5c7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89c28bab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