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385c106e0149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62b55930da458c"/>
  </p:sldMasterIdLst>
  <p:sldIdLst>
    <p:sldId xmlns:r="http://schemas.openxmlformats.org/officeDocument/2006/relationships" id="256" r:id="Rf8c76d5f76a64787"/>
    <p:sldId xmlns:r="http://schemas.openxmlformats.org/officeDocument/2006/relationships" id="257" r:id="R1de44d7ef124454a"/>
    <p:sldId xmlns:r="http://schemas.openxmlformats.org/officeDocument/2006/relationships" id="258" r:id="R4a8b2e65039f467c"/>
    <p:sldId xmlns:r="http://schemas.openxmlformats.org/officeDocument/2006/relationships" id="259" r:id="R9581591ff53e4f83"/>
    <p:sldId xmlns:r="http://schemas.openxmlformats.org/officeDocument/2006/relationships" id="260" r:id="Ra2be8f0b04a442f0"/>
    <p:sldId xmlns:r="http://schemas.openxmlformats.org/officeDocument/2006/relationships" id="261" r:id="R3c99f0e4ef6543d4"/>
    <p:sldId xmlns:r="http://schemas.openxmlformats.org/officeDocument/2006/relationships" id="262" r:id="R4d4468756b5349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62b55930da458c" /><Relationship Type="http://schemas.openxmlformats.org/officeDocument/2006/relationships/slide" Target="/ppt/slides/slide1.xml" Id="Rf8c76d5f76a64787" /><Relationship Type="http://schemas.openxmlformats.org/officeDocument/2006/relationships/slide" Target="/ppt/slides/slide2.xml" Id="R1de44d7ef124454a" /><Relationship Type="http://schemas.openxmlformats.org/officeDocument/2006/relationships/slide" Target="/ppt/slides/slide3.xml" Id="R4a8b2e65039f467c" /><Relationship Type="http://schemas.openxmlformats.org/officeDocument/2006/relationships/slide" Target="/ppt/slides/slide4.xml" Id="R9581591ff53e4f83" /><Relationship Type="http://schemas.openxmlformats.org/officeDocument/2006/relationships/slide" Target="/ppt/slides/slide5.xml" Id="Ra2be8f0b04a442f0" /><Relationship Type="http://schemas.openxmlformats.org/officeDocument/2006/relationships/slide" Target="/ppt/slides/slide6.xml" Id="R3c99f0e4ef6543d4" /><Relationship Type="http://schemas.openxmlformats.org/officeDocument/2006/relationships/slide" Target="/ppt/slides/slide7.xml" Id="R4d4468756b5349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8738968a3d45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55ba4f8d741fd" /><Relationship Type="http://schemas.openxmlformats.org/officeDocument/2006/relationships/theme" Target="/ppt/slideMasters/theme/theme1.xml" Id="R726624d9a0d14a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855ba4f8d741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48a2e85f04a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a4b9d484e43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a090afd8843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ddce3daf445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a457442e24f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0bfb658bf4c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11498a9e141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RODA AGRI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RODA AGRI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RODA AGRI MASKIN AS ble etablert [år] og holder til i Finnøy.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RODA AGRI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RODA AGRI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RODA AGRI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27 657 581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−2 650 091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−2 566 934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−1 046 184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10 312 151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RODA AGRI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RODA INGA KRISTIN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RODA REIDAR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RODA AGRI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Lauvsnesvegen 255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4160 Finnøy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71 26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post@rodamaskin.no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www.rodamaskin.no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996 657 728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RODA AGRI MASKIN AS</a:t>
            </a:r>
          </a:p>
        </p:txBody>
      </p:sp>
    </p:spTree>
  </p:cSld>
  <p:clrMapOvr>
    <a:masterClrMapping xmlns:a="http://schemas.openxmlformats.org/drawingml/2006/main"/>
  </p:clrMapOvr>
</p:sld>
</file>