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45456be73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bd0076ce441fa"/>
  </p:sldMasterIdLst>
  <p:sldIdLst>
    <p:sldId xmlns:r="http://schemas.openxmlformats.org/officeDocument/2006/relationships" id="256" r:id="Rd460772515434c2f"/>
    <p:sldId xmlns:r="http://schemas.openxmlformats.org/officeDocument/2006/relationships" id="257" r:id="R0c8630f817714e5b"/>
    <p:sldId xmlns:r="http://schemas.openxmlformats.org/officeDocument/2006/relationships" id="258" r:id="R34d6d650c5de40a0"/>
    <p:sldId xmlns:r="http://schemas.openxmlformats.org/officeDocument/2006/relationships" id="259" r:id="R5b79ca1de94246a0"/>
    <p:sldId xmlns:r="http://schemas.openxmlformats.org/officeDocument/2006/relationships" id="260" r:id="Rb31365c272ef4632"/>
    <p:sldId xmlns:r="http://schemas.openxmlformats.org/officeDocument/2006/relationships" id="261" r:id="R136f364fa2174708"/>
    <p:sldId xmlns:r="http://schemas.openxmlformats.org/officeDocument/2006/relationships" id="262" r:id="R45a6b114a7f7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bd0076ce441fa" /><Relationship Type="http://schemas.openxmlformats.org/officeDocument/2006/relationships/slide" Target="/ppt/slides/slide1.xml" Id="Rd460772515434c2f" /><Relationship Type="http://schemas.openxmlformats.org/officeDocument/2006/relationships/slide" Target="/ppt/slides/slide2.xml" Id="R0c8630f817714e5b" /><Relationship Type="http://schemas.openxmlformats.org/officeDocument/2006/relationships/slide" Target="/ppt/slides/slide3.xml" Id="R34d6d650c5de40a0" /><Relationship Type="http://schemas.openxmlformats.org/officeDocument/2006/relationships/slide" Target="/ppt/slides/slide4.xml" Id="R5b79ca1de94246a0" /><Relationship Type="http://schemas.openxmlformats.org/officeDocument/2006/relationships/slide" Target="/ppt/slides/slide5.xml" Id="Rb31365c272ef4632" /><Relationship Type="http://schemas.openxmlformats.org/officeDocument/2006/relationships/slide" Target="/ppt/slides/slide6.xml" Id="R136f364fa2174708" /><Relationship Type="http://schemas.openxmlformats.org/officeDocument/2006/relationships/slide" Target="/ppt/slides/slide7.xml" Id="R45a6b114a7f7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b41b96ee4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8f7dd4824b3a" /><Relationship Type="http://schemas.openxmlformats.org/officeDocument/2006/relationships/theme" Target="/ppt/slideMasters/theme/theme1.xml" Id="R876f065c57b7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48f7dd482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0a6500eb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9b184d35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0753f8a3a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b98faa9e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6fdfe4d2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8f28457e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0ade36d5c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BERU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694 981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BLIXT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Korsbergsvegen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59 10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lars@trysilokonomisenter.no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BERU AS</a:t>
            </a:r>
          </a:p>
        </p:txBody>
      </p:sp>
    </p:spTree>
  </p:cSld>
  <p:clrMapOvr>
    <a:masterClrMapping xmlns:a="http://schemas.openxmlformats.org/drawingml/2006/main"/>
  </p:clrMapOvr>
</p:sld>
</file>