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8fc26a4ef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7c1f182004f0e"/>
  </p:sldMasterIdLst>
  <p:sldIdLst>
    <p:sldId xmlns:r="http://schemas.openxmlformats.org/officeDocument/2006/relationships" id="256" r:id="R0c7228267c78433c"/>
    <p:sldId xmlns:r="http://schemas.openxmlformats.org/officeDocument/2006/relationships" id="257" r:id="R4b35cfe2be3a4d2d"/>
    <p:sldId xmlns:r="http://schemas.openxmlformats.org/officeDocument/2006/relationships" id="258" r:id="R2a7ce30999da4aaa"/>
    <p:sldId xmlns:r="http://schemas.openxmlformats.org/officeDocument/2006/relationships" id="259" r:id="R7fbc0ecb693f46b4"/>
    <p:sldId xmlns:r="http://schemas.openxmlformats.org/officeDocument/2006/relationships" id="260" r:id="Ra7f2b8b98c2f4f52"/>
    <p:sldId xmlns:r="http://schemas.openxmlformats.org/officeDocument/2006/relationships" id="261" r:id="R2b61af8986694835"/>
    <p:sldId xmlns:r="http://schemas.openxmlformats.org/officeDocument/2006/relationships" id="262" r:id="Rbce9dfaca82a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7c1f182004f0e" /><Relationship Type="http://schemas.openxmlformats.org/officeDocument/2006/relationships/slide" Target="/ppt/slides/slide1.xml" Id="R0c7228267c78433c" /><Relationship Type="http://schemas.openxmlformats.org/officeDocument/2006/relationships/slide" Target="/ppt/slides/slide2.xml" Id="R4b35cfe2be3a4d2d" /><Relationship Type="http://schemas.openxmlformats.org/officeDocument/2006/relationships/slide" Target="/ppt/slides/slide3.xml" Id="R2a7ce30999da4aaa" /><Relationship Type="http://schemas.openxmlformats.org/officeDocument/2006/relationships/slide" Target="/ppt/slides/slide4.xml" Id="R7fbc0ecb693f46b4" /><Relationship Type="http://schemas.openxmlformats.org/officeDocument/2006/relationships/slide" Target="/ppt/slides/slide5.xml" Id="Ra7f2b8b98c2f4f52" /><Relationship Type="http://schemas.openxmlformats.org/officeDocument/2006/relationships/slide" Target="/ppt/slides/slide6.xml" Id="R2b61af8986694835" /><Relationship Type="http://schemas.openxmlformats.org/officeDocument/2006/relationships/slide" Target="/ppt/slides/slide7.xml" Id="Rbce9dfaca82a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aef96b6fd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a4a0b63244081" /><Relationship Type="http://schemas.openxmlformats.org/officeDocument/2006/relationships/theme" Target="/ppt/slideMasters/theme/theme1.xml" Id="R5265767fb9eb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a4a0b6324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cfb794c7a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ed47f9f1e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c215f45fd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69d571813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c30f12651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4489fda8b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251c4667a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CYCLE SERVICE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CYCLE SERVICE NORDIC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93 110 069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775 263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12 429 467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18 175 831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CYCLE SERVICE NORDIC APS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Skuiveien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004767151060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rs@cycleservicenordic.com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www.cycleservicenordic.com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996 663 353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CYCLE SERVICE NORDIC AS</a:t>
            </a:r>
          </a:p>
        </p:txBody>
      </p:sp>
    </p:spTree>
  </p:cSld>
  <p:clrMapOvr>
    <a:masterClrMapping xmlns:a="http://schemas.openxmlformats.org/drawingml/2006/main"/>
  </p:clrMapOvr>
</p:sld>
</file>