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c7a172eb0f43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c86bf589484b26"/>
  </p:sldMasterIdLst>
  <p:sldIdLst>
    <p:sldId xmlns:r="http://schemas.openxmlformats.org/officeDocument/2006/relationships" id="256" r:id="Re3d57ec81b7246c6"/>
    <p:sldId xmlns:r="http://schemas.openxmlformats.org/officeDocument/2006/relationships" id="257" r:id="Rda172acf93624a7c"/>
    <p:sldId xmlns:r="http://schemas.openxmlformats.org/officeDocument/2006/relationships" id="258" r:id="R1a5902b8f7104a7b"/>
    <p:sldId xmlns:r="http://schemas.openxmlformats.org/officeDocument/2006/relationships" id="259" r:id="Rdde1e6f532c649c1"/>
    <p:sldId xmlns:r="http://schemas.openxmlformats.org/officeDocument/2006/relationships" id="260" r:id="R22d51251718b42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86bf589484b26" /><Relationship Type="http://schemas.openxmlformats.org/officeDocument/2006/relationships/slide" Target="/ppt/slides/slide1.xml" Id="Re3d57ec81b7246c6" /><Relationship Type="http://schemas.openxmlformats.org/officeDocument/2006/relationships/slide" Target="/ppt/slides/slide2.xml" Id="Rda172acf93624a7c" /><Relationship Type="http://schemas.openxmlformats.org/officeDocument/2006/relationships/slide" Target="/ppt/slides/slide3.xml" Id="R1a5902b8f7104a7b" /><Relationship Type="http://schemas.openxmlformats.org/officeDocument/2006/relationships/slide" Target="/ppt/slides/slide4.xml" Id="Rdde1e6f532c649c1" /><Relationship Type="http://schemas.openxmlformats.org/officeDocument/2006/relationships/slide" Target="/ppt/slides/slide5.xml" Id="R22d51251718b42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e3b133f2d48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bae60d5e14a82" /><Relationship Type="http://schemas.openxmlformats.org/officeDocument/2006/relationships/theme" Target="/ppt/slideMasters/theme/theme1.xml" Id="Rd5eae765732f49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ebae60d5e14a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8231de66541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95ec63ea0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5fd841c7f40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33dc218b94f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dc1143f7242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NORGE PLUSS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PLUSS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996 665 836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