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2dd30e53a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4864cff3c41d5"/>
  </p:sldMasterIdLst>
  <p:sldIdLst>
    <p:sldId xmlns:r="http://schemas.openxmlformats.org/officeDocument/2006/relationships" id="256" r:id="Ra179c625513042e6"/>
    <p:sldId xmlns:r="http://schemas.openxmlformats.org/officeDocument/2006/relationships" id="257" r:id="R29e0d0be366b44f0"/>
    <p:sldId xmlns:r="http://schemas.openxmlformats.org/officeDocument/2006/relationships" id="258" r:id="R240c62aee483418f"/>
    <p:sldId xmlns:r="http://schemas.openxmlformats.org/officeDocument/2006/relationships" id="259" r:id="R0e8accdf078a46aa"/>
    <p:sldId xmlns:r="http://schemas.openxmlformats.org/officeDocument/2006/relationships" id="260" r:id="Ra13c8d6efef341fa"/>
    <p:sldId xmlns:r="http://schemas.openxmlformats.org/officeDocument/2006/relationships" id="261" r:id="R3ea80155756845e1"/>
    <p:sldId xmlns:r="http://schemas.openxmlformats.org/officeDocument/2006/relationships" id="262" r:id="Rf3af96fd2b87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4864cff3c41d5" /><Relationship Type="http://schemas.openxmlformats.org/officeDocument/2006/relationships/slide" Target="/ppt/slides/slide1.xml" Id="Ra179c625513042e6" /><Relationship Type="http://schemas.openxmlformats.org/officeDocument/2006/relationships/slide" Target="/ppt/slides/slide2.xml" Id="R29e0d0be366b44f0" /><Relationship Type="http://schemas.openxmlformats.org/officeDocument/2006/relationships/slide" Target="/ppt/slides/slide3.xml" Id="R240c62aee483418f" /><Relationship Type="http://schemas.openxmlformats.org/officeDocument/2006/relationships/slide" Target="/ppt/slides/slide4.xml" Id="R0e8accdf078a46aa" /><Relationship Type="http://schemas.openxmlformats.org/officeDocument/2006/relationships/slide" Target="/ppt/slides/slide5.xml" Id="Ra13c8d6efef341fa" /><Relationship Type="http://schemas.openxmlformats.org/officeDocument/2006/relationships/slide" Target="/ppt/slides/slide6.xml" Id="R3ea80155756845e1" /><Relationship Type="http://schemas.openxmlformats.org/officeDocument/2006/relationships/slide" Target="/ppt/slides/slide7.xml" Id="Rf3af96fd2b87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bae264b0a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0ca6e3ce548a2" /><Relationship Type="http://schemas.openxmlformats.org/officeDocument/2006/relationships/theme" Target="/ppt/slideMasters/theme/theme1.xml" Id="Rc808daf97284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0ca6e3ce5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3ce52cb00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bb494e15a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32061ad6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5a0c3f819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fe1e11807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5b65665b04c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e9bfced82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ONECO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ONECO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1 960 969 322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140 501 551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114 329 147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136 309 256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665 748 424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996 669 173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ELEKTRO AS</a:t>
            </a:r>
          </a:p>
        </p:txBody>
      </p:sp>
    </p:spTree>
  </p:cSld>
  <p:clrMapOvr>
    <a:masterClrMapping xmlns:a="http://schemas.openxmlformats.org/drawingml/2006/main"/>
  </p:clrMapOvr>
</p:sld>
</file>