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016a864d154e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8912fc5cca45cc"/>
  </p:sldMasterIdLst>
  <p:sldIdLst>
    <p:sldId xmlns:r="http://schemas.openxmlformats.org/officeDocument/2006/relationships" id="256" r:id="R80bdac43868e4e74"/>
    <p:sldId xmlns:r="http://schemas.openxmlformats.org/officeDocument/2006/relationships" id="257" r:id="Raffacd72b10d42fa"/>
    <p:sldId xmlns:r="http://schemas.openxmlformats.org/officeDocument/2006/relationships" id="258" r:id="R1eb9deaf97f44c58"/>
    <p:sldId xmlns:r="http://schemas.openxmlformats.org/officeDocument/2006/relationships" id="259" r:id="R97018e1d0b82433c"/>
    <p:sldId xmlns:r="http://schemas.openxmlformats.org/officeDocument/2006/relationships" id="260" r:id="Ra7bad19ad5e445c3"/>
    <p:sldId xmlns:r="http://schemas.openxmlformats.org/officeDocument/2006/relationships" id="261" r:id="R8c7c5ec35c794325"/>
    <p:sldId xmlns:r="http://schemas.openxmlformats.org/officeDocument/2006/relationships" id="262" r:id="R212fd3886b584e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912fc5cca45cc" /><Relationship Type="http://schemas.openxmlformats.org/officeDocument/2006/relationships/slide" Target="/ppt/slides/slide1.xml" Id="R80bdac43868e4e74" /><Relationship Type="http://schemas.openxmlformats.org/officeDocument/2006/relationships/slide" Target="/ppt/slides/slide2.xml" Id="Raffacd72b10d42fa" /><Relationship Type="http://schemas.openxmlformats.org/officeDocument/2006/relationships/slide" Target="/ppt/slides/slide3.xml" Id="R1eb9deaf97f44c58" /><Relationship Type="http://schemas.openxmlformats.org/officeDocument/2006/relationships/slide" Target="/ppt/slides/slide4.xml" Id="R97018e1d0b82433c" /><Relationship Type="http://schemas.openxmlformats.org/officeDocument/2006/relationships/slide" Target="/ppt/slides/slide5.xml" Id="Ra7bad19ad5e445c3" /><Relationship Type="http://schemas.openxmlformats.org/officeDocument/2006/relationships/slide" Target="/ppt/slides/slide6.xml" Id="R8c7c5ec35c794325" /><Relationship Type="http://schemas.openxmlformats.org/officeDocument/2006/relationships/slide" Target="/ppt/slides/slide7.xml" Id="R212fd3886b584e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739fc1a114a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543bd766f498b" /><Relationship Type="http://schemas.openxmlformats.org/officeDocument/2006/relationships/theme" Target="/ppt/slideMasters/theme/theme1.xml" Id="R3a8de60b462642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a543bd766f49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b92fad07140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d48e149b046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9197def484a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512362b8b4b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3f4c4020345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71933379943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ab526b56a4f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PAYOFF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PAYOFF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PAYOFF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PAYOFF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PAYOFF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PAYOFF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167 659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−154 964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285 894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PAYOFF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TUFT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PAYOFF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Nydalen allé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996 673 847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PAYOFF AS</a:t>
            </a:r>
          </a:p>
        </p:txBody>
      </p:sp>
    </p:spTree>
  </p:cSld>
  <p:clrMapOvr>
    <a:masterClrMapping xmlns:a="http://schemas.openxmlformats.org/drawingml/2006/main"/>
  </p:clrMapOvr>
</p:sld>
</file>