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53448aa37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44d1e37b04129"/>
  </p:sldMasterIdLst>
  <p:sldIdLst>
    <p:sldId xmlns:r="http://schemas.openxmlformats.org/officeDocument/2006/relationships" id="256" r:id="R1a8aa716ecaa40e5"/>
    <p:sldId xmlns:r="http://schemas.openxmlformats.org/officeDocument/2006/relationships" id="257" r:id="R969e811408a846b7"/>
    <p:sldId xmlns:r="http://schemas.openxmlformats.org/officeDocument/2006/relationships" id="258" r:id="R1fed7dfecb344c41"/>
    <p:sldId xmlns:r="http://schemas.openxmlformats.org/officeDocument/2006/relationships" id="259" r:id="Rc76e007fa3274ce9"/>
    <p:sldId xmlns:r="http://schemas.openxmlformats.org/officeDocument/2006/relationships" id="260" r:id="R962b692577ed45e4"/>
    <p:sldId xmlns:r="http://schemas.openxmlformats.org/officeDocument/2006/relationships" id="261" r:id="R2bc348aa8dc1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44d1e37b04129" /><Relationship Type="http://schemas.openxmlformats.org/officeDocument/2006/relationships/slide" Target="/ppt/slides/slide1.xml" Id="R1a8aa716ecaa40e5" /><Relationship Type="http://schemas.openxmlformats.org/officeDocument/2006/relationships/slide" Target="/ppt/slides/slide2.xml" Id="R969e811408a846b7" /><Relationship Type="http://schemas.openxmlformats.org/officeDocument/2006/relationships/slide" Target="/ppt/slides/slide3.xml" Id="R1fed7dfecb344c41" /><Relationship Type="http://schemas.openxmlformats.org/officeDocument/2006/relationships/slide" Target="/ppt/slides/slide4.xml" Id="Rc76e007fa3274ce9" /><Relationship Type="http://schemas.openxmlformats.org/officeDocument/2006/relationships/slide" Target="/ppt/slides/slide5.xml" Id="R962b692577ed45e4" /><Relationship Type="http://schemas.openxmlformats.org/officeDocument/2006/relationships/slide" Target="/ppt/slides/slide6.xml" Id="R2bc348aa8dc1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341a6516d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1139236494f89" /><Relationship Type="http://schemas.openxmlformats.org/officeDocument/2006/relationships/theme" Target="/ppt/slideMasters/theme/theme1.xml" Id="R22e8662ddc69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113923649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c535f610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d48cc400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85b7741b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527ed380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e5ded624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8a56635b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