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73fe3300e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174b5124b44d1"/>
  </p:sldMasterIdLst>
  <p:sldIdLst>
    <p:sldId xmlns:r="http://schemas.openxmlformats.org/officeDocument/2006/relationships" id="256" r:id="R5ba5dbb882bd4d5f"/>
    <p:sldId xmlns:r="http://schemas.openxmlformats.org/officeDocument/2006/relationships" id="257" r:id="Rc7f277f9ed2c448e"/>
    <p:sldId xmlns:r="http://schemas.openxmlformats.org/officeDocument/2006/relationships" id="258" r:id="Re6c3dfe30e854f90"/>
    <p:sldId xmlns:r="http://schemas.openxmlformats.org/officeDocument/2006/relationships" id="259" r:id="R8aac8397f59847fe"/>
    <p:sldId xmlns:r="http://schemas.openxmlformats.org/officeDocument/2006/relationships" id="260" r:id="Rc8605d7a24eb47be"/>
    <p:sldId xmlns:r="http://schemas.openxmlformats.org/officeDocument/2006/relationships" id="261" r:id="Rd732f7bbb1d04393"/>
    <p:sldId xmlns:r="http://schemas.openxmlformats.org/officeDocument/2006/relationships" id="262" r:id="Ra13db9860647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174b5124b44d1" /><Relationship Type="http://schemas.openxmlformats.org/officeDocument/2006/relationships/slide" Target="/ppt/slides/slide1.xml" Id="R5ba5dbb882bd4d5f" /><Relationship Type="http://schemas.openxmlformats.org/officeDocument/2006/relationships/slide" Target="/ppt/slides/slide2.xml" Id="Rc7f277f9ed2c448e" /><Relationship Type="http://schemas.openxmlformats.org/officeDocument/2006/relationships/slide" Target="/ppt/slides/slide3.xml" Id="Re6c3dfe30e854f90" /><Relationship Type="http://schemas.openxmlformats.org/officeDocument/2006/relationships/slide" Target="/ppt/slides/slide4.xml" Id="R8aac8397f59847fe" /><Relationship Type="http://schemas.openxmlformats.org/officeDocument/2006/relationships/slide" Target="/ppt/slides/slide5.xml" Id="Rc8605d7a24eb47be" /><Relationship Type="http://schemas.openxmlformats.org/officeDocument/2006/relationships/slide" Target="/ppt/slides/slide6.xml" Id="Rd732f7bbb1d04393" /><Relationship Type="http://schemas.openxmlformats.org/officeDocument/2006/relationships/slide" Target="/ppt/slides/slide7.xml" Id="Ra13db9860647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b45bd0835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3c045b5f04076" /><Relationship Type="http://schemas.openxmlformats.org/officeDocument/2006/relationships/theme" Target="/ppt/slideMasters/theme/theme1.xml" Id="Rdbde25ef14eb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3c045b5f0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8848d2cc7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f376c9bff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486b6288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d8de850fd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85859d2bc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404e95a40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d7fde92f6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