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7095fcdccc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278204ed24d3c"/>
  </p:sldMasterIdLst>
  <p:sldIdLst>
    <p:sldId xmlns:r="http://schemas.openxmlformats.org/officeDocument/2006/relationships" id="256" r:id="R54fd24444dd54c1d"/>
    <p:sldId xmlns:r="http://schemas.openxmlformats.org/officeDocument/2006/relationships" id="257" r:id="Rcb470a6cdaa140c6"/>
    <p:sldId xmlns:r="http://schemas.openxmlformats.org/officeDocument/2006/relationships" id="258" r:id="R1f0752c384a44b32"/>
    <p:sldId xmlns:r="http://schemas.openxmlformats.org/officeDocument/2006/relationships" id="259" r:id="R1c58cdd0468d4991"/>
    <p:sldId xmlns:r="http://schemas.openxmlformats.org/officeDocument/2006/relationships" id="260" r:id="R4a3d39c1aee34d2d"/>
    <p:sldId xmlns:r="http://schemas.openxmlformats.org/officeDocument/2006/relationships" id="261" r:id="Rf7137f20286a472f"/>
    <p:sldId xmlns:r="http://schemas.openxmlformats.org/officeDocument/2006/relationships" id="262" r:id="R000ed0cf1016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278204ed24d3c" /><Relationship Type="http://schemas.openxmlformats.org/officeDocument/2006/relationships/slide" Target="/ppt/slides/slide1.xml" Id="R54fd24444dd54c1d" /><Relationship Type="http://schemas.openxmlformats.org/officeDocument/2006/relationships/slide" Target="/ppt/slides/slide2.xml" Id="Rcb470a6cdaa140c6" /><Relationship Type="http://schemas.openxmlformats.org/officeDocument/2006/relationships/slide" Target="/ppt/slides/slide3.xml" Id="R1f0752c384a44b32" /><Relationship Type="http://schemas.openxmlformats.org/officeDocument/2006/relationships/slide" Target="/ppt/slides/slide4.xml" Id="R1c58cdd0468d4991" /><Relationship Type="http://schemas.openxmlformats.org/officeDocument/2006/relationships/slide" Target="/ppt/slides/slide5.xml" Id="R4a3d39c1aee34d2d" /><Relationship Type="http://schemas.openxmlformats.org/officeDocument/2006/relationships/slide" Target="/ppt/slides/slide6.xml" Id="Rf7137f20286a472f" /><Relationship Type="http://schemas.openxmlformats.org/officeDocument/2006/relationships/slide" Target="/ppt/slides/slide7.xml" Id="R000ed0cf1016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e12aa5be9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ed19b3c444328" /><Relationship Type="http://schemas.openxmlformats.org/officeDocument/2006/relationships/theme" Target="/ppt/slideMasters/theme/theme1.xml" Id="R567eb84e233e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ed19b3c44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174e377e3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953a07396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8d3e04d7b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6308b818a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c48bed4f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c5b3db2544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21e952fbb47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RUNE KRISTIANSEN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RUNE KRISTIANSEN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10 086 752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5 026 532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Haraldshaugen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13 89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mmrk@online.no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996 690 318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RUNE KRISTIANSEN AS</a:t>
            </a:r>
          </a:p>
        </p:txBody>
      </p:sp>
    </p:spTree>
  </p:cSld>
  <p:clrMapOvr>
    <a:masterClrMapping xmlns:a="http://schemas.openxmlformats.org/drawingml/2006/main"/>
  </p:clrMapOvr>
</p:sld>
</file>