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73919f097c47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1655d83b5241c7"/>
  </p:sldMasterIdLst>
  <p:sldIdLst>
    <p:sldId xmlns:r="http://schemas.openxmlformats.org/officeDocument/2006/relationships" id="256" r:id="Rbb76b7f6c4414070"/>
    <p:sldId xmlns:r="http://schemas.openxmlformats.org/officeDocument/2006/relationships" id="257" r:id="R0ee8ed6e13bb4c11"/>
    <p:sldId xmlns:r="http://schemas.openxmlformats.org/officeDocument/2006/relationships" id="258" r:id="R9ba2dc15fd40451b"/>
    <p:sldId xmlns:r="http://schemas.openxmlformats.org/officeDocument/2006/relationships" id="259" r:id="R96fa04041f0e403e"/>
    <p:sldId xmlns:r="http://schemas.openxmlformats.org/officeDocument/2006/relationships" id="260" r:id="Ra930c51df6cc4f2d"/>
    <p:sldId xmlns:r="http://schemas.openxmlformats.org/officeDocument/2006/relationships" id="261" r:id="Rd51d930cffcb407d"/>
    <p:sldId xmlns:r="http://schemas.openxmlformats.org/officeDocument/2006/relationships" id="262" r:id="R3a0380f513a34c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1655d83b5241c7" /><Relationship Type="http://schemas.openxmlformats.org/officeDocument/2006/relationships/slide" Target="/ppt/slides/slide1.xml" Id="Rbb76b7f6c4414070" /><Relationship Type="http://schemas.openxmlformats.org/officeDocument/2006/relationships/slide" Target="/ppt/slides/slide2.xml" Id="R0ee8ed6e13bb4c11" /><Relationship Type="http://schemas.openxmlformats.org/officeDocument/2006/relationships/slide" Target="/ppt/slides/slide3.xml" Id="R9ba2dc15fd40451b" /><Relationship Type="http://schemas.openxmlformats.org/officeDocument/2006/relationships/slide" Target="/ppt/slides/slide4.xml" Id="R96fa04041f0e403e" /><Relationship Type="http://schemas.openxmlformats.org/officeDocument/2006/relationships/slide" Target="/ppt/slides/slide5.xml" Id="Ra930c51df6cc4f2d" /><Relationship Type="http://schemas.openxmlformats.org/officeDocument/2006/relationships/slide" Target="/ppt/slides/slide6.xml" Id="Rd51d930cffcb407d" /><Relationship Type="http://schemas.openxmlformats.org/officeDocument/2006/relationships/slide" Target="/ppt/slides/slide7.xml" Id="R3a0380f513a34c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3214c225a94c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6f40ee6d8342ad" /><Relationship Type="http://schemas.openxmlformats.org/officeDocument/2006/relationships/theme" Target="/ppt/slideMasters/theme/theme1.xml" Id="R9a1d00c037014d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6f40ee6d8342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26ae6304624c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16dac1f04d41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4d6f0a5c844e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7d34395ab4b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7421be00048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cdae46612c4b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0a0518a2349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 HOLDING AS ble etablert [år] og holder til i Holmestrand.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676 725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10 232 931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13 344 850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DALSETH INGE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Bentsrudveien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3083 Holmestrand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996 698 955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 HOLDING AS</a:t>
            </a:r>
          </a:p>
        </p:txBody>
      </p:sp>
    </p:spTree>
  </p:cSld>
  <p:clrMapOvr>
    <a:masterClrMapping xmlns:a="http://schemas.openxmlformats.org/drawingml/2006/main"/>
  </p:clrMapOvr>
</p:sld>
</file>