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f83a9f0a5b4d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6de9bd4bac4147"/>
  </p:sldMasterIdLst>
  <p:sldIdLst>
    <p:sldId xmlns:r="http://schemas.openxmlformats.org/officeDocument/2006/relationships" id="256" r:id="Rce8a8e56bc5c4df5"/>
    <p:sldId xmlns:r="http://schemas.openxmlformats.org/officeDocument/2006/relationships" id="257" r:id="Rf062eb32fde8496d"/>
    <p:sldId xmlns:r="http://schemas.openxmlformats.org/officeDocument/2006/relationships" id="258" r:id="R7448ef91da044874"/>
    <p:sldId xmlns:r="http://schemas.openxmlformats.org/officeDocument/2006/relationships" id="259" r:id="R7c3a2f58427e4718"/>
    <p:sldId xmlns:r="http://schemas.openxmlformats.org/officeDocument/2006/relationships" id="260" r:id="Rb10277892f624384"/>
    <p:sldId xmlns:r="http://schemas.openxmlformats.org/officeDocument/2006/relationships" id="261" r:id="R7089b582e7314660"/>
    <p:sldId xmlns:r="http://schemas.openxmlformats.org/officeDocument/2006/relationships" id="262" r:id="Rbbde56637707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6de9bd4bac4147" /><Relationship Type="http://schemas.openxmlformats.org/officeDocument/2006/relationships/slide" Target="/ppt/slides/slide1.xml" Id="Rce8a8e56bc5c4df5" /><Relationship Type="http://schemas.openxmlformats.org/officeDocument/2006/relationships/slide" Target="/ppt/slides/slide2.xml" Id="Rf062eb32fde8496d" /><Relationship Type="http://schemas.openxmlformats.org/officeDocument/2006/relationships/slide" Target="/ppt/slides/slide3.xml" Id="R7448ef91da044874" /><Relationship Type="http://schemas.openxmlformats.org/officeDocument/2006/relationships/slide" Target="/ppt/slides/slide4.xml" Id="R7c3a2f58427e4718" /><Relationship Type="http://schemas.openxmlformats.org/officeDocument/2006/relationships/slide" Target="/ppt/slides/slide5.xml" Id="Rb10277892f624384" /><Relationship Type="http://schemas.openxmlformats.org/officeDocument/2006/relationships/slide" Target="/ppt/slides/slide6.xml" Id="R7089b582e7314660" /><Relationship Type="http://schemas.openxmlformats.org/officeDocument/2006/relationships/slide" Target="/ppt/slides/slide7.xml" Id="Rbbde56637707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5f7e735ae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e25451c49417e" /><Relationship Type="http://schemas.openxmlformats.org/officeDocument/2006/relationships/theme" Target="/ppt/slideMasters/theme/theme1.xml" Id="Rc610d44a381745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ae25451c49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5e8af458f48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95d5e6e8c49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8f49a7154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82c10c24e44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64f58001941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9052d989743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7d93974c247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AXERA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AXERA BUSINESS MANAGEMENT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2 756 850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11 510 901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 INVEST AS  –  64,4 %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ANAKENA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LMJJ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996 707 636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