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529484c6e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1519b1d334e70"/>
  </p:sldMasterIdLst>
  <p:sldIdLst>
    <p:sldId xmlns:r="http://schemas.openxmlformats.org/officeDocument/2006/relationships" id="256" r:id="R00ad279f7eab44e8"/>
    <p:sldId xmlns:r="http://schemas.openxmlformats.org/officeDocument/2006/relationships" id="257" r:id="Rd4df61dc8b0e4144"/>
    <p:sldId xmlns:r="http://schemas.openxmlformats.org/officeDocument/2006/relationships" id="258" r:id="R40447e11cdc54f71"/>
    <p:sldId xmlns:r="http://schemas.openxmlformats.org/officeDocument/2006/relationships" id="259" r:id="R8962b489871a47e2"/>
    <p:sldId xmlns:r="http://schemas.openxmlformats.org/officeDocument/2006/relationships" id="260" r:id="R58e8574714da4f09"/>
    <p:sldId xmlns:r="http://schemas.openxmlformats.org/officeDocument/2006/relationships" id="261" r:id="Rd8e20018c309406b"/>
    <p:sldId xmlns:r="http://schemas.openxmlformats.org/officeDocument/2006/relationships" id="262" r:id="R4794e0df4452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1519b1d334e70" /><Relationship Type="http://schemas.openxmlformats.org/officeDocument/2006/relationships/slide" Target="/ppt/slides/slide1.xml" Id="R00ad279f7eab44e8" /><Relationship Type="http://schemas.openxmlformats.org/officeDocument/2006/relationships/slide" Target="/ppt/slides/slide2.xml" Id="Rd4df61dc8b0e4144" /><Relationship Type="http://schemas.openxmlformats.org/officeDocument/2006/relationships/slide" Target="/ppt/slides/slide3.xml" Id="R40447e11cdc54f71" /><Relationship Type="http://schemas.openxmlformats.org/officeDocument/2006/relationships/slide" Target="/ppt/slides/slide4.xml" Id="R8962b489871a47e2" /><Relationship Type="http://schemas.openxmlformats.org/officeDocument/2006/relationships/slide" Target="/ppt/slides/slide5.xml" Id="R58e8574714da4f09" /><Relationship Type="http://schemas.openxmlformats.org/officeDocument/2006/relationships/slide" Target="/ppt/slides/slide6.xml" Id="Rd8e20018c309406b" /><Relationship Type="http://schemas.openxmlformats.org/officeDocument/2006/relationships/slide" Target="/ppt/slides/slide7.xml" Id="R4794e0df4452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fe0369afe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9339de13e44c0" /><Relationship Type="http://schemas.openxmlformats.org/officeDocument/2006/relationships/theme" Target="/ppt/slideMasters/theme/theme1.xml" Id="R1133928935a6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9339de13e44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d6bb396d3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45bca32b2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129be77e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f221b2e7c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d2a272729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fd580216d44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15c25387d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PROSPERIS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PROSPERIS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509 794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NØTTVEIT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Havnabakken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23 56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996 708 268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PROSPERIS INVEST AS</a:t>
            </a:r>
          </a:p>
        </p:txBody>
      </p:sp>
    </p:spTree>
  </p:cSld>
  <p:clrMapOvr>
    <a:masterClrMapping xmlns:a="http://schemas.openxmlformats.org/drawingml/2006/main"/>
  </p:clrMapOvr>
</p:sld>
</file>