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dc1f6eafe747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dce0cc8aba423b"/>
  </p:sldMasterIdLst>
  <p:sldIdLst>
    <p:sldId xmlns:r="http://schemas.openxmlformats.org/officeDocument/2006/relationships" id="256" r:id="Rc47c9482dd484aac"/>
    <p:sldId xmlns:r="http://schemas.openxmlformats.org/officeDocument/2006/relationships" id="257" r:id="Ra14505b7328d4852"/>
    <p:sldId xmlns:r="http://schemas.openxmlformats.org/officeDocument/2006/relationships" id="258" r:id="Re8b61bfe6014491c"/>
    <p:sldId xmlns:r="http://schemas.openxmlformats.org/officeDocument/2006/relationships" id="259" r:id="Raff609590f2d47d6"/>
    <p:sldId xmlns:r="http://schemas.openxmlformats.org/officeDocument/2006/relationships" id="260" r:id="Rff90d210ca844051"/>
    <p:sldId xmlns:r="http://schemas.openxmlformats.org/officeDocument/2006/relationships" id="261" r:id="R150051f6e48945b7"/>
    <p:sldId xmlns:r="http://schemas.openxmlformats.org/officeDocument/2006/relationships" id="262" r:id="Rc77c05298ce24a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dce0cc8aba423b" /><Relationship Type="http://schemas.openxmlformats.org/officeDocument/2006/relationships/slide" Target="/ppt/slides/slide1.xml" Id="Rc47c9482dd484aac" /><Relationship Type="http://schemas.openxmlformats.org/officeDocument/2006/relationships/slide" Target="/ppt/slides/slide2.xml" Id="Ra14505b7328d4852" /><Relationship Type="http://schemas.openxmlformats.org/officeDocument/2006/relationships/slide" Target="/ppt/slides/slide3.xml" Id="Re8b61bfe6014491c" /><Relationship Type="http://schemas.openxmlformats.org/officeDocument/2006/relationships/slide" Target="/ppt/slides/slide4.xml" Id="Raff609590f2d47d6" /><Relationship Type="http://schemas.openxmlformats.org/officeDocument/2006/relationships/slide" Target="/ppt/slides/slide5.xml" Id="Rff90d210ca844051" /><Relationship Type="http://schemas.openxmlformats.org/officeDocument/2006/relationships/slide" Target="/ppt/slides/slide6.xml" Id="R150051f6e48945b7" /><Relationship Type="http://schemas.openxmlformats.org/officeDocument/2006/relationships/slide" Target="/ppt/slides/slide7.xml" Id="Rc77c05298ce24a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aa28b13db44a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c3fbccd57431d" /><Relationship Type="http://schemas.openxmlformats.org/officeDocument/2006/relationships/theme" Target="/ppt/slideMasters/theme/theme1.xml" Id="Rf1f954d767d14e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0c3fbccd5743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b2b6a7df847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046204ca247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55dbe11bd4e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a5c07a35b4e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a5f37c5ea47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78690d8c941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ca914d1414c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ROB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 MASKIN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1 831 204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749 203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1 412 311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 TOM RUNE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BREILAND JANNE GRETHE ROB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 SIRI RENATE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 SISSEL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 TOR REIDAR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Tom Rune Rob, Vågeveien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robmaskinas@gmail.com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996 719 308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 MASKIN AS</a:t>
            </a:r>
          </a:p>
        </p:txBody>
      </p:sp>
    </p:spTree>
  </p:cSld>
  <p:clrMapOvr>
    <a:masterClrMapping xmlns:a="http://schemas.openxmlformats.org/drawingml/2006/main"/>
  </p:clrMapOvr>
</p:sld>
</file>