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aa93d20ff146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bc72f22ff2457c"/>
  </p:sldMasterIdLst>
  <p:sldIdLst>
    <p:sldId xmlns:r="http://schemas.openxmlformats.org/officeDocument/2006/relationships" id="256" r:id="Rf87f21234d874abf"/>
    <p:sldId xmlns:r="http://schemas.openxmlformats.org/officeDocument/2006/relationships" id="257" r:id="Radd175e1132141f2"/>
    <p:sldId xmlns:r="http://schemas.openxmlformats.org/officeDocument/2006/relationships" id="258" r:id="R2704b741cbe54c12"/>
    <p:sldId xmlns:r="http://schemas.openxmlformats.org/officeDocument/2006/relationships" id="259" r:id="R8879605e2d084a03"/>
    <p:sldId xmlns:r="http://schemas.openxmlformats.org/officeDocument/2006/relationships" id="260" r:id="Re85a32ac3bb348cd"/>
    <p:sldId xmlns:r="http://schemas.openxmlformats.org/officeDocument/2006/relationships" id="261" r:id="Rae7eef16b6ea4a53"/>
    <p:sldId xmlns:r="http://schemas.openxmlformats.org/officeDocument/2006/relationships" id="262" r:id="Rdcc38f3ca0dc42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bc72f22ff2457c" /><Relationship Type="http://schemas.openxmlformats.org/officeDocument/2006/relationships/slide" Target="/ppt/slides/slide1.xml" Id="Rf87f21234d874abf" /><Relationship Type="http://schemas.openxmlformats.org/officeDocument/2006/relationships/slide" Target="/ppt/slides/slide2.xml" Id="Radd175e1132141f2" /><Relationship Type="http://schemas.openxmlformats.org/officeDocument/2006/relationships/slide" Target="/ppt/slides/slide3.xml" Id="R2704b741cbe54c12" /><Relationship Type="http://schemas.openxmlformats.org/officeDocument/2006/relationships/slide" Target="/ppt/slides/slide4.xml" Id="R8879605e2d084a03" /><Relationship Type="http://schemas.openxmlformats.org/officeDocument/2006/relationships/slide" Target="/ppt/slides/slide5.xml" Id="Re85a32ac3bb348cd" /><Relationship Type="http://schemas.openxmlformats.org/officeDocument/2006/relationships/slide" Target="/ppt/slides/slide6.xml" Id="Rae7eef16b6ea4a53" /><Relationship Type="http://schemas.openxmlformats.org/officeDocument/2006/relationships/slide" Target="/ppt/slides/slide7.xml" Id="Rdcc38f3ca0dc42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f4f806a07440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5053ce5414493" /><Relationship Type="http://schemas.openxmlformats.org/officeDocument/2006/relationships/theme" Target="/ppt/slideMasters/theme/theme1.xml" Id="Rb7e8ad22925841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75053ce54144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560fd53b44e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59e154c514d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7488461104e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de97419b444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81a896a0448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f3eeb54a245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b18aa9d854b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SOBER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SOBER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53 903 198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52 520 097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46 919 644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182 042 671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247 972 095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I NORGE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LØRENSKOG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LOUISE WESTBYS FOND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JUVENTE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OSLO, AKERHUS OG ØSTFOLD KRETS AV  –  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hallvard@digitanse.no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996 727 149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