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4153f8a3544f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13b15216d747aa"/>
  </p:sldMasterIdLst>
  <p:sldIdLst>
    <p:sldId xmlns:r="http://schemas.openxmlformats.org/officeDocument/2006/relationships" id="256" r:id="R2dd96bc83c2d42f2"/>
    <p:sldId xmlns:r="http://schemas.openxmlformats.org/officeDocument/2006/relationships" id="257" r:id="R2a039ea53f5f46dd"/>
    <p:sldId xmlns:r="http://schemas.openxmlformats.org/officeDocument/2006/relationships" id="258" r:id="Raf0c4dc7059f4687"/>
    <p:sldId xmlns:r="http://schemas.openxmlformats.org/officeDocument/2006/relationships" id="259" r:id="R8623ff637f084a6d"/>
    <p:sldId xmlns:r="http://schemas.openxmlformats.org/officeDocument/2006/relationships" id="260" r:id="R7d2edbe781fe4b3e"/>
    <p:sldId xmlns:r="http://schemas.openxmlformats.org/officeDocument/2006/relationships" id="261" r:id="Rdd3937c508be4d93"/>
    <p:sldId xmlns:r="http://schemas.openxmlformats.org/officeDocument/2006/relationships" id="262" r:id="R5e797584bdc947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3b15216d747aa" /><Relationship Type="http://schemas.openxmlformats.org/officeDocument/2006/relationships/slide" Target="/ppt/slides/slide1.xml" Id="R2dd96bc83c2d42f2" /><Relationship Type="http://schemas.openxmlformats.org/officeDocument/2006/relationships/slide" Target="/ppt/slides/slide2.xml" Id="R2a039ea53f5f46dd" /><Relationship Type="http://schemas.openxmlformats.org/officeDocument/2006/relationships/slide" Target="/ppt/slides/slide3.xml" Id="Raf0c4dc7059f4687" /><Relationship Type="http://schemas.openxmlformats.org/officeDocument/2006/relationships/slide" Target="/ppt/slides/slide4.xml" Id="R8623ff637f084a6d" /><Relationship Type="http://schemas.openxmlformats.org/officeDocument/2006/relationships/slide" Target="/ppt/slides/slide5.xml" Id="R7d2edbe781fe4b3e" /><Relationship Type="http://schemas.openxmlformats.org/officeDocument/2006/relationships/slide" Target="/ppt/slides/slide6.xml" Id="Rdd3937c508be4d93" /><Relationship Type="http://schemas.openxmlformats.org/officeDocument/2006/relationships/slide" Target="/ppt/slides/slide7.xml" Id="R5e797584bdc947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0bfbc29f341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21b9de56d45d0" /><Relationship Type="http://schemas.openxmlformats.org/officeDocument/2006/relationships/theme" Target="/ppt/slideMasters/theme/theme1.xml" Id="R5854e4a91e4e4e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421b9de56d45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30a89e9f146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a92270b6748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600753de54d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718786c8e4c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6617490214b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27d2d8d8e4e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9eba29b8b4d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MOBILGRUS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MOBILGRUS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MOBILGRUS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MOBILGRUS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MOBILGRUS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MOBILGRUS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46 852 217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3 860 770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2 954 953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29 655 756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44 955 600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MOBILGRUS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NESSETH EIENDOM OG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MOBILGRUS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Glåmveien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996 727 300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MOBILGRUS AS</a:t>
            </a:r>
          </a:p>
        </p:txBody>
      </p:sp>
    </p:spTree>
  </p:cSld>
  <p:clrMapOvr>
    <a:masterClrMapping xmlns:a="http://schemas.openxmlformats.org/drawingml/2006/main"/>
  </p:clrMapOvr>
</p:sld>
</file>