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e17903f01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fa2246d214a46"/>
  </p:sldMasterIdLst>
  <p:sldIdLst>
    <p:sldId xmlns:r="http://schemas.openxmlformats.org/officeDocument/2006/relationships" id="256" r:id="R53d3baafc6ba40b0"/>
    <p:sldId xmlns:r="http://schemas.openxmlformats.org/officeDocument/2006/relationships" id="257" r:id="Ra3929f20ff934c06"/>
    <p:sldId xmlns:r="http://schemas.openxmlformats.org/officeDocument/2006/relationships" id="258" r:id="R39ee72af8fd0401f"/>
    <p:sldId xmlns:r="http://schemas.openxmlformats.org/officeDocument/2006/relationships" id="259" r:id="R5dfa2e3bfe0b4a58"/>
    <p:sldId xmlns:r="http://schemas.openxmlformats.org/officeDocument/2006/relationships" id="260" r:id="R865ef2dab89349e9"/>
    <p:sldId xmlns:r="http://schemas.openxmlformats.org/officeDocument/2006/relationships" id="261" r:id="R251228fa91534cd4"/>
    <p:sldId xmlns:r="http://schemas.openxmlformats.org/officeDocument/2006/relationships" id="262" r:id="Ra101270f02dd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fa2246d214a46" /><Relationship Type="http://schemas.openxmlformats.org/officeDocument/2006/relationships/slide" Target="/ppt/slides/slide1.xml" Id="R53d3baafc6ba40b0" /><Relationship Type="http://schemas.openxmlformats.org/officeDocument/2006/relationships/slide" Target="/ppt/slides/slide2.xml" Id="Ra3929f20ff934c06" /><Relationship Type="http://schemas.openxmlformats.org/officeDocument/2006/relationships/slide" Target="/ppt/slides/slide3.xml" Id="R39ee72af8fd0401f" /><Relationship Type="http://schemas.openxmlformats.org/officeDocument/2006/relationships/slide" Target="/ppt/slides/slide4.xml" Id="R5dfa2e3bfe0b4a58" /><Relationship Type="http://schemas.openxmlformats.org/officeDocument/2006/relationships/slide" Target="/ppt/slides/slide5.xml" Id="R865ef2dab89349e9" /><Relationship Type="http://schemas.openxmlformats.org/officeDocument/2006/relationships/slide" Target="/ppt/slides/slide6.xml" Id="R251228fa91534cd4" /><Relationship Type="http://schemas.openxmlformats.org/officeDocument/2006/relationships/slide" Target="/ppt/slides/slide7.xml" Id="Ra101270f02dd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93e29896d45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3eee32aeb47f9" /><Relationship Type="http://schemas.openxmlformats.org/officeDocument/2006/relationships/theme" Target="/ppt/slideMasters/theme/theme1.xml" Id="R800e2b23c01e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3eee32aeb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b657b5fa3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55f460ef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9202e355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895baf296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1b0bb688b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98af2694842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e680f741f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MANDM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MANDM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4 434 167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MARGRETHE ISAKSEN ANVIK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ATLE ANVIK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SOFIE ANVIK DUE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SIREN ANVIK AGAEV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allé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3290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trond.anvik@visionpartner.no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996 736 377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MANDM AS</a:t>
            </a:r>
          </a:p>
        </p:txBody>
      </p:sp>
    </p:spTree>
  </p:cSld>
  <p:clrMapOvr>
    <a:masterClrMapping xmlns:a="http://schemas.openxmlformats.org/drawingml/2006/main"/>
  </p:clrMapOvr>
</p:sld>
</file>