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6ee3d90f3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e32b08673465d"/>
  </p:sldMasterIdLst>
  <p:sldIdLst>
    <p:sldId xmlns:r="http://schemas.openxmlformats.org/officeDocument/2006/relationships" id="256" r:id="R039cde6052354546"/>
    <p:sldId xmlns:r="http://schemas.openxmlformats.org/officeDocument/2006/relationships" id="257" r:id="Rc99d7009b54c4411"/>
    <p:sldId xmlns:r="http://schemas.openxmlformats.org/officeDocument/2006/relationships" id="258" r:id="R169b79acef7b4210"/>
    <p:sldId xmlns:r="http://schemas.openxmlformats.org/officeDocument/2006/relationships" id="259" r:id="Rb2e1a589cb054ada"/>
    <p:sldId xmlns:r="http://schemas.openxmlformats.org/officeDocument/2006/relationships" id="260" r:id="R07c4e624023b47e2"/>
    <p:sldId xmlns:r="http://schemas.openxmlformats.org/officeDocument/2006/relationships" id="261" r:id="R85a9a6fd1cfe4578"/>
    <p:sldId xmlns:r="http://schemas.openxmlformats.org/officeDocument/2006/relationships" id="262" r:id="Rcc93f361d9bf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e32b08673465d" /><Relationship Type="http://schemas.openxmlformats.org/officeDocument/2006/relationships/slide" Target="/ppt/slides/slide1.xml" Id="R039cde6052354546" /><Relationship Type="http://schemas.openxmlformats.org/officeDocument/2006/relationships/slide" Target="/ppt/slides/slide2.xml" Id="Rc99d7009b54c4411" /><Relationship Type="http://schemas.openxmlformats.org/officeDocument/2006/relationships/slide" Target="/ppt/slides/slide3.xml" Id="R169b79acef7b4210" /><Relationship Type="http://schemas.openxmlformats.org/officeDocument/2006/relationships/slide" Target="/ppt/slides/slide4.xml" Id="Rb2e1a589cb054ada" /><Relationship Type="http://schemas.openxmlformats.org/officeDocument/2006/relationships/slide" Target="/ppt/slides/slide5.xml" Id="R07c4e624023b47e2" /><Relationship Type="http://schemas.openxmlformats.org/officeDocument/2006/relationships/slide" Target="/ppt/slides/slide6.xml" Id="R85a9a6fd1cfe4578" /><Relationship Type="http://schemas.openxmlformats.org/officeDocument/2006/relationships/slide" Target="/ppt/slides/slide7.xml" Id="Rcc93f361d9bf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f6ea8580d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21f5393b4952" /><Relationship Type="http://schemas.openxmlformats.org/officeDocument/2006/relationships/theme" Target="/ppt/slideMasters/theme/theme1.xml" Id="R350507b04aea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321f5393b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02c197ee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16cbafd8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5b0de128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c269950b2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773b457b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e2a43bf8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12a13290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NETLANDSNES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NETLANDSNES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NETLANDSNES ANLEGG AS ble etablert [år] og holder til i Kvinlog.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NETLANDSNES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NETLANDSNES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NETLANDSNES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26 148 994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14 374 783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18 433 893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NETLANDSNES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NETLANDSNES IRENE HAKVÅG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NETLANDSNES TOR IVAR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NETLANDSNES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Knabevegen 1901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4473 Kvinlog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996 737 802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NETLANDSNES ANLEGG AS</a:t>
            </a:r>
          </a:p>
        </p:txBody>
      </p:sp>
    </p:spTree>
  </p:cSld>
  <p:clrMapOvr>
    <a:masterClrMapping xmlns:a="http://schemas.openxmlformats.org/drawingml/2006/main"/>
  </p:clrMapOvr>
</p:sld>
</file>