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1a5ce9179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3d1f066d847fd"/>
  </p:sldMasterIdLst>
  <p:sldIdLst>
    <p:sldId xmlns:r="http://schemas.openxmlformats.org/officeDocument/2006/relationships" id="256" r:id="R9118d6154e6e454b"/>
    <p:sldId xmlns:r="http://schemas.openxmlformats.org/officeDocument/2006/relationships" id="257" r:id="R864a9d8e2daf45d4"/>
    <p:sldId xmlns:r="http://schemas.openxmlformats.org/officeDocument/2006/relationships" id="258" r:id="R418e8fef54ca4d90"/>
    <p:sldId xmlns:r="http://schemas.openxmlformats.org/officeDocument/2006/relationships" id="259" r:id="R7d257a20e4194729"/>
    <p:sldId xmlns:r="http://schemas.openxmlformats.org/officeDocument/2006/relationships" id="260" r:id="R7b146ec6dac34490"/>
    <p:sldId xmlns:r="http://schemas.openxmlformats.org/officeDocument/2006/relationships" id="261" r:id="R478570498e164e9b"/>
    <p:sldId xmlns:r="http://schemas.openxmlformats.org/officeDocument/2006/relationships" id="262" r:id="R4189d628fb5e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3d1f066d847fd" /><Relationship Type="http://schemas.openxmlformats.org/officeDocument/2006/relationships/slide" Target="/ppt/slides/slide1.xml" Id="R9118d6154e6e454b" /><Relationship Type="http://schemas.openxmlformats.org/officeDocument/2006/relationships/slide" Target="/ppt/slides/slide2.xml" Id="R864a9d8e2daf45d4" /><Relationship Type="http://schemas.openxmlformats.org/officeDocument/2006/relationships/slide" Target="/ppt/slides/slide3.xml" Id="R418e8fef54ca4d90" /><Relationship Type="http://schemas.openxmlformats.org/officeDocument/2006/relationships/slide" Target="/ppt/slides/slide4.xml" Id="R7d257a20e4194729" /><Relationship Type="http://schemas.openxmlformats.org/officeDocument/2006/relationships/slide" Target="/ppt/slides/slide5.xml" Id="R7b146ec6dac34490" /><Relationship Type="http://schemas.openxmlformats.org/officeDocument/2006/relationships/slide" Target="/ppt/slides/slide6.xml" Id="R478570498e164e9b" /><Relationship Type="http://schemas.openxmlformats.org/officeDocument/2006/relationships/slide" Target="/ppt/slides/slide7.xml" Id="R4189d628fb5e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21c12726d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683239e340e9" /><Relationship Type="http://schemas.openxmlformats.org/officeDocument/2006/relationships/theme" Target="/ppt/slideMasters/theme/theme1.xml" Id="R037d51b6a1f3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7683239e3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0ae7e568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a5943ec5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379228a9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62db40bc9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7495c0b1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a3d2dc48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b6ab6aaff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SINCERUS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SINCERUS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13 112 275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13 148 669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IGLEBÆK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frank.iglebek@oneco.no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996 741 737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SINCERUS AS</a:t>
            </a:r>
          </a:p>
        </p:txBody>
      </p:sp>
    </p:spTree>
  </p:cSld>
  <p:clrMapOvr>
    <a:masterClrMapping xmlns:a="http://schemas.openxmlformats.org/drawingml/2006/main"/>
  </p:clrMapOvr>
</p:sld>
</file>