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4d8bd58e524f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03b90e03f349d1"/>
  </p:sldMasterIdLst>
  <p:sldIdLst>
    <p:sldId xmlns:r="http://schemas.openxmlformats.org/officeDocument/2006/relationships" id="256" r:id="R7cfed4b6706247cd"/>
    <p:sldId xmlns:r="http://schemas.openxmlformats.org/officeDocument/2006/relationships" id="257" r:id="Redfba60e49ff4efe"/>
    <p:sldId xmlns:r="http://schemas.openxmlformats.org/officeDocument/2006/relationships" id="258" r:id="Rfe45bc65bc9540a1"/>
    <p:sldId xmlns:r="http://schemas.openxmlformats.org/officeDocument/2006/relationships" id="259" r:id="R3ec4aa1624ec4fdc"/>
    <p:sldId xmlns:r="http://schemas.openxmlformats.org/officeDocument/2006/relationships" id="260" r:id="Rc5c1bd16f5f84aff"/>
    <p:sldId xmlns:r="http://schemas.openxmlformats.org/officeDocument/2006/relationships" id="261" r:id="Rd934507b0f204c86"/>
    <p:sldId xmlns:r="http://schemas.openxmlformats.org/officeDocument/2006/relationships" id="262" r:id="R6af6cac3e35647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3b90e03f349d1" /><Relationship Type="http://schemas.openxmlformats.org/officeDocument/2006/relationships/slide" Target="/ppt/slides/slide1.xml" Id="R7cfed4b6706247cd" /><Relationship Type="http://schemas.openxmlformats.org/officeDocument/2006/relationships/slide" Target="/ppt/slides/slide2.xml" Id="Redfba60e49ff4efe" /><Relationship Type="http://schemas.openxmlformats.org/officeDocument/2006/relationships/slide" Target="/ppt/slides/slide3.xml" Id="Rfe45bc65bc9540a1" /><Relationship Type="http://schemas.openxmlformats.org/officeDocument/2006/relationships/slide" Target="/ppt/slides/slide4.xml" Id="R3ec4aa1624ec4fdc" /><Relationship Type="http://schemas.openxmlformats.org/officeDocument/2006/relationships/slide" Target="/ppt/slides/slide5.xml" Id="Rc5c1bd16f5f84aff" /><Relationship Type="http://schemas.openxmlformats.org/officeDocument/2006/relationships/slide" Target="/ppt/slides/slide6.xml" Id="Rd934507b0f204c86" /><Relationship Type="http://schemas.openxmlformats.org/officeDocument/2006/relationships/slide" Target="/ppt/slides/slide7.xml" Id="R6af6cac3e35647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a914cb97a48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c7740c2ee4457" /><Relationship Type="http://schemas.openxmlformats.org/officeDocument/2006/relationships/theme" Target="/ppt/slideMasters/theme/theme1.xml" Id="R49e295ca7b644f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bc7740c2ee44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db489139046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5006fc37645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5a01e4b0243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79ccbfe8d49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cbf2ead034a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68354893340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4c8eec16340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GML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GML INVEST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239 753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239 753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 MERETE LANGHELLE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Einerveien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gry.langhelle@icloud.com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996 752 518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GML INVEST AS</a:t>
            </a:r>
          </a:p>
        </p:txBody>
      </p:sp>
    </p:spTree>
  </p:cSld>
  <p:clrMapOvr>
    <a:masterClrMapping xmlns:a="http://schemas.openxmlformats.org/drawingml/2006/main"/>
  </p:clrMapOvr>
</p:sld>
</file>