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3c63177a1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02c9cb1d7482f"/>
  </p:sldMasterIdLst>
  <p:sldIdLst>
    <p:sldId xmlns:r="http://schemas.openxmlformats.org/officeDocument/2006/relationships" id="256" r:id="Rc0dcb4cc59674f63"/>
    <p:sldId xmlns:r="http://schemas.openxmlformats.org/officeDocument/2006/relationships" id="257" r:id="R83d067a124dd4c96"/>
    <p:sldId xmlns:r="http://schemas.openxmlformats.org/officeDocument/2006/relationships" id="258" r:id="R3a7e3bdef4924750"/>
    <p:sldId xmlns:r="http://schemas.openxmlformats.org/officeDocument/2006/relationships" id="259" r:id="R95d7853abaf245fe"/>
    <p:sldId xmlns:r="http://schemas.openxmlformats.org/officeDocument/2006/relationships" id="260" r:id="R9265447a74da4ae9"/>
    <p:sldId xmlns:r="http://schemas.openxmlformats.org/officeDocument/2006/relationships" id="261" r:id="R6b52ad50e08e45c4"/>
    <p:sldId xmlns:r="http://schemas.openxmlformats.org/officeDocument/2006/relationships" id="262" r:id="R47a4799a0f7a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02c9cb1d7482f" /><Relationship Type="http://schemas.openxmlformats.org/officeDocument/2006/relationships/slide" Target="/ppt/slides/slide1.xml" Id="Rc0dcb4cc59674f63" /><Relationship Type="http://schemas.openxmlformats.org/officeDocument/2006/relationships/slide" Target="/ppt/slides/slide2.xml" Id="R83d067a124dd4c96" /><Relationship Type="http://schemas.openxmlformats.org/officeDocument/2006/relationships/slide" Target="/ppt/slides/slide3.xml" Id="R3a7e3bdef4924750" /><Relationship Type="http://schemas.openxmlformats.org/officeDocument/2006/relationships/slide" Target="/ppt/slides/slide4.xml" Id="R95d7853abaf245fe" /><Relationship Type="http://schemas.openxmlformats.org/officeDocument/2006/relationships/slide" Target="/ppt/slides/slide5.xml" Id="R9265447a74da4ae9" /><Relationship Type="http://schemas.openxmlformats.org/officeDocument/2006/relationships/slide" Target="/ppt/slides/slide6.xml" Id="R6b52ad50e08e45c4" /><Relationship Type="http://schemas.openxmlformats.org/officeDocument/2006/relationships/slide" Target="/ppt/slides/slide7.xml" Id="R47a4799a0f7a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9b5dc70c9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a45e25209436a" /><Relationship Type="http://schemas.openxmlformats.org/officeDocument/2006/relationships/theme" Target="/ppt/slideMasters/theme/theme1.xml" Id="R38453fa2e73b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a45e25209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45cc7adb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f00a5d043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4c0283cd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607cbe47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87f1b424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20046411e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7ffebaf41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SYSTEM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144 700 321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10 483 751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13 320 923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72 413 232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SOUTH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PETURSSON THORSTEINN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THP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SYSTEM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post@ror-system.no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SYSTEM AS</a:t>
            </a:r>
          </a:p>
        </p:txBody>
      </p:sp>
    </p:spTree>
  </p:cSld>
  <p:clrMapOvr>
    <a:masterClrMapping xmlns:a="http://schemas.openxmlformats.org/drawingml/2006/main"/>
  </p:clrMapOvr>
</p:sld>
</file>