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18709aab6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0f734aec7b42d9"/>
  </p:sldMasterIdLst>
  <p:sldIdLst>
    <p:sldId xmlns:r="http://schemas.openxmlformats.org/officeDocument/2006/relationships" id="256" r:id="R91b61ab8f7444f99"/>
    <p:sldId xmlns:r="http://schemas.openxmlformats.org/officeDocument/2006/relationships" id="257" r:id="R9f195fa1fa174ebf"/>
    <p:sldId xmlns:r="http://schemas.openxmlformats.org/officeDocument/2006/relationships" id="258" r:id="R0bf930e3193042ca"/>
    <p:sldId xmlns:r="http://schemas.openxmlformats.org/officeDocument/2006/relationships" id="259" r:id="R60bf441d5a2b44f0"/>
    <p:sldId xmlns:r="http://schemas.openxmlformats.org/officeDocument/2006/relationships" id="260" r:id="Rbc30cf2b406643b4"/>
    <p:sldId xmlns:r="http://schemas.openxmlformats.org/officeDocument/2006/relationships" id="261" r:id="R41790eaa966f4b30"/>
    <p:sldId xmlns:r="http://schemas.openxmlformats.org/officeDocument/2006/relationships" id="262" r:id="Rcad2c516e5af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f734aec7b42d9" /><Relationship Type="http://schemas.openxmlformats.org/officeDocument/2006/relationships/slide" Target="/ppt/slides/slide1.xml" Id="R91b61ab8f7444f99" /><Relationship Type="http://schemas.openxmlformats.org/officeDocument/2006/relationships/slide" Target="/ppt/slides/slide2.xml" Id="R9f195fa1fa174ebf" /><Relationship Type="http://schemas.openxmlformats.org/officeDocument/2006/relationships/slide" Target="/ppt/slides/slide3.xml" Id="R0bf930e3193042ca" /><Relationship Type="http://schemas.openxmlformats.org/officeDocument/2006/relationships/slide" Target="/ppt/slides/slide4.xml" Id="R60bf441d5a2b44f0" /><Relationship Type="http://schemas.openxmlformats.org/officeDocument/2006/relationships/slide" Target="/ppt/slides/slide5.xml" Id="Rbc30cf2b406643b4" /><Relationship Type="http://schemas.openxmlformats.org/officeDocument/2006/relationships/slide" Target="/ppt/slides/slide6.xml" Id="R41790eaa966f4b30" /><Relationship Type="http://schemas.openxmlformats.org/officeDocument/2006/relationships/slide" Target="/ppt/slides/slide7.xml" Id="Rcad2c516e5af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a3b17a5d3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8b0d87994196" /><Relationship Type="http://schemas.openxmlformats.org/officeDocument/2006/relationships/theme" Target="/ppt/slideMasters/theme/theme1.xml" Id="R3c167e7ab181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6e8b0d8799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027271d26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d59f2269b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e11d6504a41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63f9da9d742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4bff1384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895a75ca6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5bf21d69f4d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MARINESENTER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MARINESENTER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121 496 751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11 254 417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50 948 656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www.bergenmarinesenter.no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