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224049b83248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c8fbdcaca64d6f"/>
  </p:sldMasterIdLst>
  <p:sldIdLst>
    <p:sldId xmlns:r="http://schemas.openxmlformats.org/officeDocument/2006/relationships" id="256" r:id="Rb434fcc918424140"/>
    <p:sldId xmlns:r="http://schemas.openxmlformats.org/officeDocument/2006/relationships" id="257" r:id="Rf51c749367ed4ff3"/>
    <p:sldId xmlns:r="http://schemas.openxmlformats.org/officeDocument/2006/relationships" id="258" r:id="R168c041c0fde4f7c"/>
    <p:sldId xmlns:r="http://schemas.openxmlformats.org/officeDocument/2006/relationships" id="259" r:id="Rb45c270280904b7d"/>
    <p:sldId xmlns:r="http://schemas.openxmlformats.org/officeDocument/2006/relationships" id="260" r:id="Rb1cb0e72c22d49a3"/>
    <p:sldId xmlns:r="http://schemas.openxmlformats.org/officeDocument/2006/relationships" id="261" r:id="R0692503bd8da4ce7"/>
    <p:sldId xmlns:r="http://schemas.openxmlformats.org/officeDocument/2006/relationships" id="262" r:id="Ra4d5e537a6b647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c8fbdcaca64d6f" /><Relationship Type="http://schemas.openxmlformats.org/officeDocument/2006/relationships/slide" Target="/ppt/slides/slide1.xml" Id="Rb434fcc918424140" /><Relationship Type="http://schemas.openxmlformats.org/officeDocument/2006/relationships/slide" Target="/ppt/slides/slide2.xml" Id="Rf51c749367ed4ff3" /><Relationship Type="http://schemas.openxmlformats.org/officeDocument/2006/relationships/slide" Target="/ppt/slides/slide3.xml" Id="R168c041c0fde4f7c" /><Relationship Type="http://schemas.openxmlformats.org/officeDocument/2006/relationships/slide" Target="/ppt/slides/slide4.xml" Id="Rb45c270280904b7d" /><Relationship Type="http://schemas.openxmlformats.org/officeDocument/2006/relationships/slide" Target="/ppt/slides/slide5.xml" Id="Rb1cb0e72c22d49a3" /><Relationship Type="http://schemas.openxmlformats.org/officeDocument/2006/relationships/slide" Target="/ppt/slides/slide6.xml" Id="R0692503bd8da4ce7" /><Relationship Type="http://schemas.openxmlformats.org/officeDocument/2006/relationships/slide" Target="/ppt/slides/slide7.xml" Id="Ra4d5e537a6b647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e8628c279542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c2e760e7642c2" /><Relationship Type="http://schemas.openxmlformats.org/officeDocument/2006/relationships/theme" Target="/ppt/slideMasters/theme/theme1.xml" Id="Rdbce6330346b4e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1c2e760e7642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bf8f609e045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c9268a7cb49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7f680aa4a45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25980d7b147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efe4dbd3f46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5c79686c247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9c2b353724b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SDB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SDB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SDB HOLDING AS ble etablert [år] og holder til i Lepsøy.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SDB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SDB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SDB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324 889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−1 503 246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−1 346 897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7 049 040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11 086 883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SDB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STÅLE DAAE BØRNES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SDB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Ståle Daae Børnes, Røtingavegen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5216 Lepsøy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996 754 448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SDB HOLDING AS</a:t>
            </a:r>
          </a:p>
        </p:txBody>
      </p:sp>
    </p:spTree>
  </p:cSld>
  <p:clrMapOvr>
    <a:masterClrMapping xmlns:a="http://schemas.openxmlformats.org/drawingml/2006/main"/>
  </p:clrMapOvr>
</p:sld>
</file>