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27c87e39b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3a11c717e49dd"/>
  </p:sldMasterIdLst>
  <p:sldIdLst>
    <p:sldId xmlns:r="http://schemas.openxmlformats.org/officeDocument/2006/relationships" id="256" r:id="R22226772e6d6447e"/>
    <p:sldId xmlns:r="http://schemas.openxmlformats.org/officeDocument/2006/relationships" id="257" r:id="R132981471fc64032"/>
    <p:sldId xmlns:r="http://schemas.openxmlformats.org/officeDocument/2006/relationships" id="258" r:id="Rbd8369fd63764389"/>
    <p:sldId xmlns:r="http://schemas.openxmlformats.org/officeDocument/2006/relationships" id="259" r:id="Rc59955719ae54bae"/>
    <p:sldId xmlns:r="http://schemas.openxmlformats.org/officeDocument/2006/relationships" id="260" r:id="R5eaa4acf5f544810"/>
    <p:sldId xmlns:r="http://schemas.openxmlformats.org/officeDocument/2006/relationships" id="261" r:id="R044d084d21ce4819"/>
    <p:sldId xmlns:r="http://schemas.openxmlformats.org/officeDocument/2006/relationships" id="262" r:id="Rabe18250a76c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3a11c717e49dd" /><Relationship Type="http://schemas.openxmlformats.org/officeDocument/2006/relationships/slide" Target="/ppt/slides/slide1.xml" Id="R22226772e6d6447e" /><Relationship Type="http://schemas.openxmlformats.org/officeDocument/2006/relationships/slide" Target="/ppt/slides/slide2.xml" Id="R132981471fc64032" /><Relationship Type="http://schemas.openxmlformats.org/officeDocument/2006/relationships/slide" Target="/ppt/slides/slide3.xml" Id="Rbd8369fd63764389" /><Relationship Type="http://schemas.openxmlformats.org/officeDocument/2006/relationships/slide" Target="/ppt/slides/slide4.xml" Id="Rc59955719ae54bae" /><Relationship Type="http://schemas.openxmlformats.org/officeDocument/2006/relationships/slide" Target="/ppt/slides/slide5.xml" Id="R5eaa4acf5f544810" /><Relationship Type="http://schemas.openxmlformats.org/officeDocument/2006/relationships/slide" Target="/ppt/slides/slide6.xml" Id="R044d084d21ce4819" /><Relationship Type="http://schemas.openxmlformats.org/officeDocument/2006/relationships/slide" Target="/ppt/slides/slide7.xml" Id="Rabe18250a76c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c4ce4d5b3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766012ade4c89" /><Relationship Type="http://schemas.openxmlformats.org/officeDocument/2006/relationships/theme" Target="/ppt/slideMasters/theme/theme1.xml" Id="Rafcd7ed3e413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b766012ade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a03533a7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4d2f42c12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8cafc8c93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645d7c664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dcc828435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640c7935548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a2f0bbe7e41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TRINITY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TRINITY GROUP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5 316 301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31 867 175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38 968 491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STRØM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Halvards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996 756 351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