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f369547e2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098a7e2bd415c"/>
  </p:sldMasterIdLst>
  <p:sldIdLst>
    <p:sldId xmlns:r="http://schemas.openxmlformats.org/officeDocument/2006/relationships" id="256" r:id="R4a93ea182f3e4e16"/>
    <p:sldId xmlns:r="http://schemas.openxmlformats.org/officeDocument/2006/relationships" id="257" r:id="Ref8beada63444888"/>
    <p:sldId xmlns:r="http://schemas.openxmlformats.org/officeDocument/2006/relationships" id="258" r:id="R1339e29476be4c0e"/>
    <p:sldId xmlns:r="http://schemas.openxmlformats.org/officeDocument/2006/relationships" id="259" r:id="R05824173c63047c4"/>
    <p:sldId xmlns:r="http://schemas.openxmlformats.org/officeDocument/2006/relationships" id="260" r:id="Ra7f5324ab9b64162"/>
    <p:sldId xmlns:r="http://schemas.openxmlformats.org/officeDocument/2006/relationships" id="261" r:id="Rbebe8b27f5ad4ce3"/>
    <p:sldId xmlns:r="http://schemas.openxmlformats.org/officeDocument/2006/relationships" id="262" r:id="Rb418466852ca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098a7e2bd415c" /><Relationship Type="http://schemas.openxmlformats.org/officeDocument/2006/relationships/slide" Target="/ppt/slides/slide1.xml" Id="R4a93ea182f3e4e16" /><Relationship Type="http://schemas.openxmlformats.org/officeDocument/2006/relationships/slide" Target="/ppt/slides/slide2.xml" Id="Ref8beada63444888" /><Relationship Type="http://schemas.openxmlformats.org/officeDocument/2006/relationships/slide" Target="/ppt/slides/slide3.xml" Id="R1339e29476be4c0e" /><Relationship Type="http://schemas.openxmlformats.org/officeDocument/2006/relationships/slide" Target="/ppt/slides/slide4.xml" Id="R05824173c63047c4" /><Relationship Type="http://schemas.openxmlformats.org/officeDocument/2006/relationships/slide" Target="/ppt/slides/slide5.xml" Id="Ra7f5324ab9b64162" /><Relationship Type="http://schemas.openxmlformats.org/officeDocument/2006/relationships/slide" Target="/ppt/slides/slide6.xml" Id="Rbebe8b27f5ad4ce3" /><Relationship Type="http://schemas.openxmlformats.org/officeDocument/2006/relationships/slide" Target="/ppt/slides/slide7.xml" Id="Rb418466852ca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aed26d77e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4eb3f6fd04b30" /><Relationship Type="http://schemas.openxmlformats.org/officeDocument/2006/relationships/theme" Target="/ppt/slideMasters/theme/theme1.xml" Id="R3ceeef9a2b6d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4eb3f6fd04b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26437131a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6209a2c3c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f22371b80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f86de8fcf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9a42dc8eb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6a936964f4c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34aecaa01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BERESI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BERESI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2 788 085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5 093 611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INGE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996 761 207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BERESI AS</a:t>
            </a:r>
          </a:p>
        </p:txBody>
      </p:sp>
    </p:spTree>
  </p:cSld>
  <p:clrMapOvr>
    <a:masterClrMapping xmlns:a="http://schemas.openxmlformats.org/drawingml/2006/main"/>
  </p:clrMapOvr>
</p:sld>
</file>