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8375bd3ad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c53c60be5410d"/>
  </p:sldMasterIdLst>
  <p:sldIdLst>
    <p:sldId xmlns:r="http://schemas.openxmlformats.org/officeDocument/2006/relationships" id="256" r:id="Re4de897171a94960"/>
    <p:sldId xmlns:r="http://schemas.openxmlformats.org/officeDocument/2006/relationships" id="257" r:id="Rce9ec91d577a46c0"/>
    <p:sldId xmlns:r="http://schemas.openxmlformats.org/officeDocument/2006/relationships" id="258" r:id="R0ec3d6751142435f"/>
    <p:sldId xmlns:r="http://schemas.openxmlformats.org/officeDocument/2006/relationships" id="259" r:id="Rec10a254355b4983"/>
    <p:sldId xmlns:r="http://schemas.openxmlformats.org/officeDocument/2006/relationships" id="260" r:id="Rb2a65794819d4f6c"/>
    <p:sldId xmlns:r="http://schemas.openxmlformats.org/officeDocument/2006/relationships" id="261" r:id="R59aaf752933f4482"/>
    <p:sldId xmlns:r="http://schemas.openxmlformats.org/officeDocument/2006/relationships" id="262" r:id="R3b15e8ab1103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c53c60be5410d" /><Relationship Type="http://schemas.openxmlformats.org/officeDocument/2006/relationships/slide" Target="/ppt/slides/slide1.xml" Id="Re4de897171a94960" /><Relationship Type="http://schemas.openxmlformats.org/officeDocument/2006/relationships/slide" Target="/ppt/slides/slide2.xml" Id="Rce9ec91d577a46c0" /><Relationship Type="http://schemas.openxmlformats.org/officeDocument/2006/relationships/slide" Target="/ppt/slides/slide3.xml" Id="R0ec3d6751142435f" /><Relationship Type="http://schemas.openxmlformats.org/officeDocument/2006/relationships/slide" Target="/ppt/slides/slide4.xml" Id="Rec10a254355b4983" /><Relationship Type="http://schemas.openxmlformats.org/officeDocument/2006/relationships/slide" Target="/ppt/slides/slide5.xml" Id="Rb2a65794819d4f6c" /><Relationship Type="http://schemas.openxmlformats.org/officeDocument/2006/relationships/slide" Target="/ppt/slides/slide6.xml" Id="R59aaf752933f4482" /><Relationship Type="http://schemas.openxmlformats.org/officeDocument/2006/relationships/slide" Target="/ppt/slides/slide7.xml" Id="R3b15e8ab1103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873e2d7b6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d5bdb41fb42f8" /><Relationship Type="http://schemas.openxmlformats.org/officeDocument/2006/relationships/theme" Target="/ppt/slideMasters/theme/theme1.xml" Id="R8580805e29d8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d5bdb41fb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13961cee5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e82b545c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02ea588a1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d2ebd3eaf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78beb07a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7f36a0a1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040b4042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CENITECH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9 500 023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RUNE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THOMAS ØVERBY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SKJELLFJORD JON ARNE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Grønørveien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996 765 814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CENITECH AS</a:t>
            </a:r>
          </a:p>
        </p:txBody>
      </p:sp>
    </p:spTree>
  </p:cSld>
  <p:clrMapOvr>
    <a:masterClrMapping xmlns:a="http://schemas.openxmlformats.org/drawingml/2006/main"/>
  </p:clrMapOvr>
</p:sld>
</file>